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notesSlides/notesSlide18.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 id="2147483663" r:id="rId2"/>
    <p:sldMasterId id="2147483688" r:id="rId3"/>
  </p:sldMasterIdLst>
  <p:notesMasterIdLst>
    <p:notesMasterId r:id="rId22"/>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2" r:id="rId19"/>
    <p:sldId id="273" r:id="rId20"/>
    <p:sldId id="275" r:id="rId2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8" roundtripDataSignature="AMtx7mjpxyrIWGwgngq0sizP/PCa49S8w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940" y="5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customXml" Target="../customXml/item2.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customXml" Target="../customXml/item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8" Type="http://customschemas.google.com/relationships/presentationmetadata" Target="meta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IE"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1: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312" name="Google Shape;31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g2fb8c25a15c_0_2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7" name="Google Shape;547;g2fb8c25a15c_0_28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8" name="Google Shape;548;g2fb8c25a15c_0_28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IE"/>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g2fb8c25a15c_0_29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9" name="Google Shape;559;g2fb8c25a15c_0_29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0" name="Google Shape;560;g2fb8c25a15c_0_29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IE"/>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g2fb8c25a15c_0_3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0" name="Google Shape;570;g2fb8c25a15c_0_3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1200"/>
              <a:buFont typeface="Calibri"/>
              <a:buAutoNum type="arabicParenR"/>
            </a:pPr>
            <a:r>
              <a:rPr lang="en-IE"/>
              <a:t>Leaders across the health service collectively own and drive this digital health transformation journey; Governance structures will ensure delivery of digital strategies</a:t>
            </a:r>
            <a:endParaRPr/>
          </a:p>
          <a:p>
            <a:pPr marL="456565" lvl="0" indent="-456565" algn="l" rtl="0">
              <a:lnSpc>
                <a:spcPct val="120000"/>
              </a:lnSpc>
              <a:spcBef>
                <a:spcPts val="240"/>
              </a:spcBef>
              <a:spcAft>
                <a:spcPts val="0"/>
              </a:spcAft>
              <a:buClr>
                <a:schemeClr val="dk1"/>
              </a:buClr>
              <a:buSzPts val="1200"/>
              <a:buChar char="•"/>
            </a:pPr>
            <a:r>
              <a:rPr lang="en-IE"/>
              <a:t>Improved care &amp; pathways to give patients right care at right time</a:t>
            </a:r>
            <a:endParaRPr/>
          </a:p>
          <a:p>
            <a:pPr marL="456565" lvl="0" indent="-456565" algn="l" rtl="0">
              <a:lnSpc>
                <a:spcPct val="120000"/>
              </a:lnSpc>
              <a:spcBef>
                <a:spcPts val="240"/>
              </a:spcBef>
              <a:spcAft>
                <a:spcPts val="0"/>
              </a:spcAft>
              <a:buClr>
                <a:schemeClr val="dk1"/>
              </a:buClr>
              <a:buSzPts val="1200"/>
              <a:buChar char="•"/>
            </a:pPr>
            <a:r>
              <a:rPr lang="en-IE"/>
              <a:t>Strong Leadership &amp; established Governance</a:t>
            </a:r>
            <a:endParaRPr/>
          </a:p>
          <a:p>
            <a:pPr marL="456565" lvl="0" indent="-456565" algn="l" rtl="0">
              <a:lnSpc>
                <a:spcPct val="120000"/>
              </a:lnSpc>
              <a:spcBef>
                <a:spcPts val="240"/>
              </a:spcBef>
              <a:spcAft>
                <a:spcPts val="0"/>
              </a:spcAft>
              <a:buClr>
                <a:schemeClr val="dk1"/>
              </a:buClr>
              <a:buSzPts val="1200"/>
              <a:buChar char="•"/>
            </a:pPr>
            <a:r>
              <a:rPr lang="en-IE"/>
              <a:t>Foundations: Workforce – attain, retain, expertise to deliver ambitions, work optimally with data and technology – DIGITAL HEALTH PASSPORT</a:t>
            </a:r>
            <a:endParaRPr/>
          </a:p>
          <a:p>
            <a:pPr marL="456565" lvl="0" indent="-456565" algn="l" rtl="0">
              <a:lnSpc>
                <a:spcPct val="120000"/>
              </a:lnSpc>
              <a:spcBef>
                <a:spcPts val="240"/>
              </a:spcBef>
              <a:spcAft>
                <a:spcPts val="0"/>
              </a:spcAft>
              <a:buClr>
                <a:schemeClr val="dk1"/>
              </a:buClr>
              <a:buSzPts val="1200"/>
              <a:buChar char="•"/>
            </a:pPr>
            <a:r>
              <a:rPr lang="en-IE"/>
              <a:t>Standardisation – Maintain standards for delivery of safe healthcare</a:t>
            </a:r>
            <a:endParaRPr/>
          </a:p>
          <a:p>
            <a:pPr marL="456565" lvl="0" indent="-456565" algn="l" rtl="0">
              <a:lnSpc>
                <a:spcPct val="120000"/>
              </a:lnSpc>
              <a:spcBef>
                <a:spcPts val="240"/>
              </a:spcBef>
              <a:spcAft>
                <a:spcPts val="0"/>
              </a:spcAft>
              <a:buClr>
                <a:schemeClr val="dk1"/>
              </a:buClr>
              <a:buSzPts val="1200"/>
              <a:buChar char="•"/>
            </a:pPr>
            <a:r>
              <a:rPr lang="en-IE"/>
              <a:t>Consistent &amp; coherent user experience</a:t>
            </a:r>
            <a:endParaRPr/>
          </a:p>
          <a:p>
            <a:pPr marL="456565" lvl="0" indent="-456565" algn="l" rtl="0">
              <a:lnSpc>
                <a:spcPct val="120000"/>
              </a:lnSpc>
              <a:spcBef>
                <a:spcPts val="240"/>
              </a:spcBef>
              <a:spcAft>
                <a:spcPts val="0"/>
              </a:spcAft>
              <a:buClr>
                <a:schemeClr val="dk1"/>
              </a:buClr>
              <a:buSzPts val="1200"/>
              <a:buChar char="•"/>
            </a:pPr>
            <a:r>
              <a:rPr lang="en-IE"/>
              <a:t>Data &amp; analytics will redesign care pathways and promote wellbeing, prevention and independence</a:t>
            </a:r>
            <a:endParaRPr/>
          </a:p>
          <a:p>
            <a:pPr marL="456565" lvl="0" indent="-380365" algn="l" rtl="0">
              <a:lnSpc>
                <a:spcPct val="120000"/>
              </a:lnSpc>
              <a:spcBef>
                <a:spcPts val="240"/>
              </a:spcBef>
              <a:spcAft>
                <a:spcPts val="0"/>
              </a:spcAft>
              <a:buClr>
                <a:schemeClr val="dk1"/>
              </a:buClr>
              <a:buSzPts val="1200"/>
              <a:buFont typeface="Arial"/>
              <a:buNone/>
            </a:pPr>
            <a:endParaRPr/>
          </a:p>
          <a:p>
            <a:pPr marL="342900" lvl="0" indent="-26670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SzPts val="1400"/>
              <a:buNone/>
            </a:pPr>
            <a:endParaRPr/>
          </a:p>
        </p:txBody>
      </p:sp>
      <p:sp>
        <p:nvSpPr>
          <p:cNvPr id="571" name="Google Shape;571;g2fb8c25a15c_0_31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IE"/>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7" name="Google Shape;57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Google Shape;581;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82" name="Google Shape;582;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Google Shape;590;g2fb8c25a15c_0_354: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591" name="Google Shape;591;g2fb8c25a15c_0_3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g2fb8c25a15c_0_348: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603" name="Google Shape;603;g2fb8c25a15c_0_3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g2fb8c25a15c_0_328: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609" name="Google Shape;609;g2fb8c25a15c_0_3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Google Shape;620;g2fb8c25a15c_0_375: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621" name="Google Shape;621;g2fb8c25a15c_0_3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2fb8c25a15c_0_0: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456565" lvl="0" indent="-456565" algn="l" rtl="0">
              <a:lnSpc>
                <a:spcPct val="120000"/>
              </a:lnSpc>
              <a:spcBef>
                <a:spcPts val="0"/>
              </a:spcBef>
              <a:spcAft>
                <a:spcPts val="0"/>
              </a:spcAft>
              <a:buClr>
                <a:schemeClr val="dk1"/>
              </a:buClr>
              <a:buSzPts val="1200"/>
              <a:buChar char="•"/>
            </a:pPr>
            <a:r>
              <a:rPr lang="en-IE"/>
              <a:t>Explain here in full DfC 2030 alignment to policy</a:t>
            </a:r>
            <a:endParaRPr/>
          </a:p>
          <a:p>
            <a:pPr marL="456565" lvl="0" indent="-456565" algn="l" rtl="0">
              <a:lnSpc>
                <a:spcPct val="120000"/>
              </a:lnSpc>
              <a:spcBef>
                <a:spcPts val="240"/>
              </a:spcBef>
              <a:spcAft>
                <a:spcPts val="0"/>
              </a:spcAft>
              <a:buClr>
                <a:schemeClr val="dk1"/>
              </a:buClr>
              <a:buSzPts val="1200"/>
              <a:buChar char="•"/>
            </a:pPr>
            <a:r>
              <a:rPr lang="en-IE"/>
              <a:t>Mention year of SC and how prioritised programmes have evolved</a:t>
            </a:r>
            <a:endParaRPr/>
          </a:p>
        </p:txBody>
      </p:sp>
      <p:sp>
        <p:nvSpPr>
          <p:cNvPr id="320" name="Google Shape;320;g2fb8c25a15c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2fb8c25a15c_0_44: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456565" lvl="0" indent="-456565" algn="l" rtl="0">
              <a:lnSpc>
                <a:spcPct val="100000"/>
              </a:lnSpc>
              <a:spcBef>
                <a:spcPts val="0"/>
              </a:spcBef>
              <a:spcAft>
                <a:spcPts val="0"/>
              </a:spcAft>
              <a:buClr>
                <a:schemeClr val="dk1"/>
              </a:buClr>
              <a:buSzPts val="1200"/>
              <a:buFont typeface="Arial "/>
              <a:buChar char="•"/>
            </a:pPr>
            <a:r>
              <a:rPr lang="en-IE"/>
              <a:t>Integrated care is not possible on a system wide basis without </a:t>
            </a:r>
            <a:r>
              <a:rPr lang="en-IE" b="1"/>
              <a:t>enabling our staff</a:t>
            </a:r>
            <a:r>
              <a:rPr lang="en-IE"/>
              <a:t> to share information and integrate the care processes;; needs digital solutions to speed up reform and support integrated care.</a:t>
            </a:r>
            <a:endParaRPr/>
          </a:p>
          <a:p>
            <a:pPr marL="456565" lvl="0" indent="-456565" algn="l" rtl="0">
              <a:lnSpc>
                <a:spcPct val="100000"/>
              </a:lnSpc>
              <a:spcBef>
                <a:spcPts val="240"/>
              </a:spcBef>
              <a:spcAft>
                <a:spcPts val="0"/>
              </a:spcAft>
              <a:buClr>
                <a:schemeClr val="dk1"/>
              </a:buClr>
              <a:buSzPts val="1200"/>
              <a:buFont typeface="Arial "/>
              <a:buChar char="•"/>
            </a:pPr>
            <a:r>
              <a:rPr lang="en-IE" b="1"/>
              <a:t>Public expectation</a:t>
            </a:r>
            <a:r>
              <a:rPr lang="en-IE"/>
              <a:t> has increased with advancement in technology in consumers daily lives means that people expect to get improved access to services through digital solutions to interact with health and social care services</a:t>
            </a:r>
            <a:endParaRPr/>
          </a:p>
          <a:p>
            <a:pPr marL="456565" lvl="0" indent="-456565" algn="l" rtl="0">
              <a:lnSpc>
                <a:spcPct val="100000"/>
              </a:lnSpc>
              <a:spcBef>
                <a:spcPts val="240"/>
              </a:spcBef>
              <a:spcAft>
                <a:spcPts val="0"/>
              </a:spcAft>
              <a:buClr>
                <a:schemeClr val="dk1"/>
              </a:buClr>
              <a:buSzPts val="1200"/>
              <a:buFont typeface="Arial "/>
              <a:buChar char="•"/>
            </a:pPr>
            <a:r>
              <a:rPr lang="en-IE" b="1"/>
              <a:t>New technologies</a:t>
            </a:r>
            <a:r>
              <a:rPr lang="en-IE"/>
              <a:t> are enabling admission avoidance, reduced lengths of stay, remote monitoring and improvements in transition of care between services – such as between hospitals and community services</a:t>
            </a:r>
            <a:endParaRPr/>
          </a:p>
          <a:p>
            <a:pPr marL="456565" lvl="0" indent="-456565" algn="l" rtl="0">
              <a:lnSpc>
                <a:spcPct val="100000"/>
              </a:lnSpc>
              <a:spcBef>
                <a:spcPts val="240"/>
              </a:spcBef>
              <a:spcAft>
                <a:spcPts val="0"/>
              </a:spcAft>
              <a:buClr>
                <a:schemeClr val="dk1"/>
              </a:buClr>
              <a:buSzPts val="1200"/>
              <a:buFont typeface="Arial "/>
              <a:buChar char="•"/>
            </a:pPr>
            <a:r>
              <a:rPr lang="en-IE" b="1"/>
              <a:t>Technology advancements</a:t>
            </a:r>
            <a:r>
              <a:rPr lang="en-IE"/>
              <a:t> in areas such as electronic health records, virtual care and Artificial Intelligence are being deployed across health systems and there is real risk that Ireland is left behind.</a:t>
            </a:r>
            <a:endParaRPr/>
          </a:p>
          <a:p>
            <a:pPr marL="456565" lvl="0" indent="-456565" algn="l" rtl="0">
              <a:lnSpc>
                <a:spcPct val="100000"/>
              </a:lnSpc>
              <a:spcBef>
                <a:spcPts val="240"/>
              </a:spcBef>
              <a:spcAft>
                <a:spcPts val="0"/>
              </a:spcAft>
              <a:buClr>
                <a:schemeClr val="dk1"/>
              </a:buClr>
              <a:buSzPts val="1200"/>
              <a:buFont typeface="Arial "/>
              <a:buChar char="•"/>
            </a:pPr>
            <a:r>
              <a:rPr lang="en-IE" b="1"/>
              <a:t>National &amp; European Policy</a:t>
            </a:r>
            <a:r>
              <a:rPr lang="en-IE"/>
              <a:t> – the progression of our digital health transformation journey must be aligned with national healthcare strategies (Sláintecare), upcoming legislation (Health Information Bill) and we must transform our digital health services to fulfil our EU obligations around the use of health information.</a:t>
            </a:r>
            <a:endParaRPr/>
          </a:p>
          <a:p>
            <a:pPr marL="171450" lvl="0" indent="-95250" algn="l" rtl="0">
              <a:lnSpc>
                <a:spcPct val="100000"/>
              </a:lnSpc>
              <a:spcBef>
                <a:spcPts val="0"/>
              </a:spcBef>
              <a:spcAft>
                <a:spcPts val="0"/>
              </a:spcAft>
              <a:buClr>
                <a:schemeClr val="dk1"/>
              </a:buClr>
              <a:buSzPts val="1200"/>
              <a:buFont typeface="Arial"/>
              <a:buNone/>
            </a:pPr>
            <a:endParaRPr/>
          </a:p>
          <a:p>
            <a:pPr marL="171450" lvl="0" indent="-95250" algn="l" rtl="0">
              <a:lnSpc>
                <a:spcPct val="100000"/>
              </a:lnSpc>
              <a:spcBef>
                <a:spcPts val="0"/>
              </a:spcBef>
              <a:spcAft>
                <a:spcPts val="0"/>
              </a:spcAft>
              <a:buClr>
                <a:schemeClr val="dk1"/>
              </a:buClr>
              <a:buSzPts val="1200"/>
              <a:buFont typeface="Arial "/>
              <a:buNone/>
            </a:pPr>
            <a:endParaRPr/>
          </a:p>
          <a:p>
            <a:pPr marL="0" lvl="0" indent="0" algn="l" rtl="0">
              <a:lnSpc>
                <a:spcPct val="100000"/>
              </a:lnSpc>
              <a:spcBef>
                <a:spcPts val="0"/>
              </a:spcBef>
              <a:spcAft>
                <a:spcPts val="0"/>
              </a:spcAft>
              <a:buSzPts val="1100"/>
              <a:buNone/>
            </a:pPr>
            <a:endParaRPr/>
          </a:p>
        </p:txBody>
      </p:sp>
      <p:sp>
        <p:nvSpPr>
          <p:cNvPr id="330" name="Google Shape;330;g2fb8c25a15c_0_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2fb8c25a15c_0_66: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IE">
                <a:latin typeface="Arial"/>
                <a:ea typeface="Arial"/>
                <a:cs typeface="Arial"/>
                <a:sym typeface="Arial"/>
              </a:rPr>
              <a:t>Framework:  'sets out a clear ambition for the future. Such a future that harnesses the power of data, digital technology and innovation, to widen access to health and social care services, provide improved affordable and equitable care, better patient safety and greater productivity”</a:t>
            </a:r>
            <a:endParaRPr/>
          </a:p>
        </p:txBody>
      </p:sp>
      <p:sp>
        <p:nvSpPr>
          <p:cNvPr id="349" name="Google Shape;349;g2fb8c25a15c_0_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2fb8c25a15c_0_89: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IE"/>
              <a:t>Six strategic Principles (Fig 1) were identified within the Departments Framework.  For example: Aligning with the delivery of integrated care, Principle 3: ‘</a:t>
            </a:r>
            <a:r>
              <a:rPr lang="en-IE" b="1"/>
              <a:t>Digitally Enabled and Connected Care’</a:t>
            </a:r>
            <a:r>
              <a:rPr lang="en-IE"/>
              <a:t> particularly impresses the vision ‘to deliver connected digital health and social care systems to allow access to a comprehensive view of each patient’s health information, enabling collaborative, evidence-based and timely decision-making, leading to improved patient outcomes’.  Such a connected flow of health information for patients will ensure the capacity is available to achieve a fully integrated health and social care model as envisaged in Sláintecare – ensuring ‘the right care, in the right place, at the right time’.  </a:t>
            </a:r>
            <a:endParaRPr>
              <a:latin typeface="Arial"/>
              <a:ea typeface="Arial"/>
              <a:cs typeface="Arial"/>
              <a:sym typeface="Arial"/>
            </a:endParaRPr>
          </a:p>
        </p:txBody>
      </p:sp>
      <p:sp>
        <p:nvSpPr>
          <p:cNvPr id="359" name="Google Shape;359;g2fb8c25a15c_0_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g2fb8c25a15c_0_1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4" name="Google Shape;424;g2fb8c25a15c_0_15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5" name="Google Shape;425;g2fb8c25a15c_0_15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IE"/>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g2fb8c25a15c_0_2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3" name="Google Shape;493;g2fb8c25a15c_0_22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4" name="Google Shape;494;g2fb8c25a15c_0_22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IE"/>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p8: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529" name="Google Shape;529;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g2fb8c25a15c_0_2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5" name="Google Shape;535;g2fb8c25a15c_0_26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6" name="Google Shape;536;g2fb8c25a15c_0_26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IE"/>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13.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jp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Master" Target="../slideMasters/slideMaster3.xml"/><Relationship Id="rId5" Type="http://schemas.openxmlformats.org/officeDocument/2006/relationships/image" Target="../media/image20.png"/><Relationship Id="rId4" Type="http://schemas.openxmlformats.org/officeDocument/2006/relationships/image" Target="../media/image4.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jp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4_Title Slide">
  <p:cSld name="4_Title Slide">
    <p:bg>
      <p:bgPr>
        <a:blipFill>
          <a:blip r:embed="rId2">
            <a:alphaModFix/>
          </a:blip>
          <a:stretch>
            <a:fillRect/>
          </a:stretch>
        </a:blipFill>
        <a:effectLst/>
      </p:bgPr>
    </p:bg>
    <p:spTree>
      <p:nvGrpSpPr>
        <p:cNvPr id="1" name="Shape 15"/>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3"/>
        <p:cNvGrpSpPr/>
        <p:nvPr/>
      </p:nvGrpSpPr>
      <p:grpSpPr>
        <a:xfrm>
          <a:off x="0" y="0"/>
          <a:ext cx="0" cy="0"/>
          <a:chOff x="0" y="0"/>
          <a:chExt cx="0" cy="0"/>
        </a:xfrm>
      </p:grpSpPr>
      <p:sp>
        <p:nvSpPr>
          <p:cNvPr id="64" name="Google Shape;64;p127"/>
          <p:cNvSpPr txBox="1">
            <a:spLocks noGrp="1"/>
          </p:cNvSpPr>
          <p:nvPr>
            <p:ph type="dt" idx="10"/>
          </p:nvPr>
        </p:nvSpPr>
        <p:spPr>
          <a:xfrm>
            <a:off x="838200" y="6356350"/>
            <a:ext cx="2743200" cy="365200"/>
          </a:xfrm>
          <a:prstGeom prst="rect">
            <a:avLst/>
          </a:prstGeom>
          <a:noFill/>
          <a:ln>
            <a:noFill/>
          </a:ln>
        </p:spPr>
        <p:txBody>
          <a:bodyPr spcFirstLastPara="1" wrap="square" lIns="137150" tIns="68550" rIns="137150" bIns="68550" anchor="ctr" anchorCtr="0">
            <a:noAutofit/>
          </a:bodyPr>
          <a:lstStyle>
            <a:lvl1pPr lvl="0" algn="l">
              <a:lnSpc>
                <a:spcPct val="100000"/>
              </a:lnSpc>
              <a:spcBef>
                <a:spcPts val="0"/>
              </a:spcBef>
              <a:spcAft>
                <a:spcPts val="0"/>
              </a:spcAft>
              <a:buClr>
                <a:srgbClr val="888888"/>
              </a:buClr>
              <a:buSzPts val="2100"/>
              <a:buFont typeface="Calibri"/>
              <a:buNone/>
              <a:defRPr/>
            </a:lvl1pPr>
            <a:lvl2pPr lvl="1" algn="l">
              <a:lnSpc>
                <a:spcPct val="100000"/>
              </a:lnSpc>
              <a:spcBef>
                <a:spcPts val="0"/>
              </a:spcBef>
              <a:spcAft>
                <a:spcPts val="0"/>
              </a:spcAft>
              <a:buClr>
                <a:schemeClr val="dk1"/>
              </a:buClr>
              <a:buSzPts val="2100"/>
              <a:buFont typeface="Calibri"/>
              <a:buNone/>
              <a:defRPr/>
            </a:lvl2pPr>
            <a:lvl3pPr lvl="2" algn="l">
              <a:lnSpc>
                <a:spcPct val="100000"/>
              </a:lnSpc>
              <a:spcBef>
                <a:spcPts val="0"/>
              </a:spcBef>
              <a:spcAft>
                <a:spcPts val="0"/>
              </a:spcAft>
              <a:buClr>
                <a:schemeClr val="dk1"/>
              </a:buClr>
              <a:buSzPts val="2100"/>
              <a:buFont typeface="Calibri"/>
              <a:buNone/>
              <a:defRPr/>
            </a:lvl3pPr>
            <a:lvl4pPr lvl="3" algn="l">
              <a:lnSpc>
                <a:spcPct val="100000"/>
              </a:lnSpc>
              <a:spcBef>
                <a:spcPts val="0"/>
              </a:spcBef>
              <a:spcAft>
                <a:spcPts val="0"/>
              </a:spcAft>
              <a:buClr>
                <a:schemeClr val="dk1"/>
              </a:buClr>
              <a:buSzPts val="2100"/>
              <a:buFont typeface="Calibri"/>
              <a:buNone/>
              <a:defRPr/>
            </a:lvl4pPr>
            <a:lvl5pPr lvl="4" algn="l">
              <a:lnSpc>
                <a:spcPct val="100000"/>
              </a:lnSpc>
              <a:spcBef>
                <a:spcPts val="0"/>
              </a:spcBef>
              <a:spcAft>
                <a:spcPts val="0"/>
              </a:spcAft>
              <a:buClr>
                <a:schemeClr val="dk1"/>
              </a:buClr>
              <a:buSzPts val="2100"/>
              <a:buFont typeface="Calibri"/>
              <a:buNone/>
              <a:defRPr/>
            </a:lvl5pPr>
            <a:lvl6pPr lvl="5" algn="l">
              <a:lnSpc>
                <a:spcPct val="100000"/>
              </a:lnSpc>
              <a:spcBef>
                <a:spcPts val="0"/>
              </a:spcBef>
              <a:spcAft>
                <a:spcPts val="0"/>
              </a:spcAft>
              <a:buClr>
                <a:schemeClr val="dk1"/>
              </a:buClr>
              <a:buSzPts val="2100"/>
              <a:buFont typeface="Calibri"/>
              <a:buNone/>
              <a:defRPr/>
            </a:lvl6pPr>
            <a:lvl7pPr lvl="6" algn="l">
              <a:lnSpc>
                <a:spcPct val="100000"/>
              </a:lnSpc>
              <a:spcBef>
                <a:spcPts val="0"/>
              </a:spcBef>
              <a:spcAft>
                <a:spcPts val="0"/>
              </a:spcAft>
              <a:buClr>
                <a:schemeClr val="dk1"/>
              </a:buClr>
              <a:buSzPts val="2100"/>
              <a:buFont typeface="Calibri"/>
              <a:buNone/>
              <a:defRPr/>
            </a:lvl7pPr>
            <a:lvl8pPr lvl="7" algn="l">
              <a:lnSpc>
                <a:spcPct val="100000"/>
              </a:lnSpc>
              <a:spcBef>
                <a:spcPts val="0"/>
              </a:spcBef>
              <a:spcAft>
                <a:spcPts val="0"/>
              </a:spcAft>
              <a:buClr>
                <a:schemeClr val="dk1"/>
              </a:buClr>
              <a:buSzPts val="2100"/>
              <a:buFont typeface="Calibri"/>
              <a:buNone/>
              <a:defRPr/>
            </a:lvl8pPr>
            <a:lvl9pPr lvl="8" algn="l">
              <a:lnSpc>
                <a:spcPct val="100000"/>
              </a:lnSpc>
              <a:spcBef>
                <a:spcPts val="0"/>
              </a:spcBef>
              <a:spcAft>
                <a:spcPts val="0"/>
              </a:spcAft>
              <a:buClr>
                <a:schemeClr val="dk1"/>
              </a:buClr>
              <a:buSzPts val="2100"/>
              <a:buFont typeface="Calibri"/>
              <a:buNone/>
              <a:defRPr/>
            </a:lvl9pPr>
          </a:lstStyle>
          <a:p>
            <a:endParaRPr/>
          </a:p>
        </p:txBody>
      </p:sp>
      <p:sp>
        <p:nvSpPr>
          <p:cNvPr id="65" name="Google Shape;65;p127"/>
          <p:cNvSpPr txBox="1">
            <a:spLocks noGrp="1"/>
          </p:cNvSpPr>
          <p:nvPr>
            <p:ph type="ftr" idx="11"/>
          </p:nvPr>
        </p:nvSpPr>
        <p:spPr>
          <a:xfrm>
            <a:off x="4038600" y="6356350"/>
            <a:ext cx="4114800" cy="365200"/>
          </a:xfrm>
          <a:prstGeom prst="rect">
            <a:avLst/>
          </a:prstGeom>
          <a:noFill/>
          <a:ln>
            <a:noFill/>
          </a:ln>
        </p:spPr>
        <p:txBody>
          <a:bodyPr spcFirstLastPara="1" wrap="square" lIns="137150" tIns="68550" rIns="137150" bIns="68550" anchor="ctr" anchorCtr="0">
            <a:noAutofit/>
          </a:bodyPr>
          <a:lstStyle>
            <a:lvl1pPr lvl="0" algn="ctr">
              <a:lnSpc>
                <a:spcPct val="100000"/>
              </a:lnSpc>
              <a:spcBef>
                <a:spcPts val="0"/>
              </a:spcBef>
              <a:spcAft>
                <a:spcPts val="0"/>
              </a:spcAft>
              <a:buClr>
                <a:srgbClr val="888888"/>
              </a:buClr>
              <a:buSzPts val="2100"/>
              <a:buFont typeface="Calibri"/>
              <a:buNone/>
              <a:defRPr/>
            </a:lvl1pPr>
            <a:lvl2pPr lvl="1" algn="l">
              <a:lnSpc>
                <a:spcPct val="100000"/>
              </a:lnSpc>
              <a:spcBef>
                <a:spcPts val="0"/>
              </a:spcBef>
              <a:spcAft>
                <a:spcPts val="0"/>
              </a:spcAft>
              <a:buClr>
                <a:schemeClr val="dk1"/>
              </a:buClr>
              <a:buSzPts val="2100"/>
              <a:buFont typeface="Calibri"/>
              <a:buNone/>
              <a:defRPr/>
            </a:lvl2pPr>
            <a:lvl3pPr lvl="2" algn="l">
              <a:lnSpc>
                <a:spcPct val="100000"/>
              </a:lnSpc>
              <a:spcBef>
                <a:spcPts val="0"/>
              </a:spcBef>
              <a:spcAft>
                <a:spcPts val="0"/>
              </a:spcAft>
              <a:buClr>
                <a:schemeClr val="dk1"/>
              </a:buClr>
              <a:buSzPts val="2100"/>
              <a:buFont typeface="Calibri"/>
              <a:buNone/>
              <a:defRPr/>
            </a:lvl3pPr>
            <a:lvl4pPr lvl="3" algn="l">
              <a:lnSpc>
                <a:spcPct val="100000"/>
              </a:lnSpc>
              <a:spcBef>
                <a:spcPts val="0"/>
              </a:spcBef>
              <a:spcAft>
                <a:spcPts val="0"/>
              </a:spcAft>
              <a:buClr>
                <a:schemeClr val="dk1"/>
              </a:buClr>
              <a:buSzPts val="2100"/>
              <a:buFont typeface="Calibri"/>
              <a:buNone/>
              <a:defRPr/>
            </a:lvl4pPr>
            <a:lvl5pPr lvl="4" algn="l">
              <a:lnSpc>
                <a:spcPct val="100000"/>
              </a:lnSpc>
              <a:spcBef>
                <a:spcPts val="0"/>
              </a:spcBef>
              <a:spcAft>
                <a:spcPts val="0"/>
              </a:spcAft>
              <a:buClr>
                <a:schemeClr val="dk1"/>
              </a:buClr>
              <a:buSzPts val="2100"/>
              <a:buFont typeface="Calibri"/>
              <a:buNone/>
              <a:defRPr/>
            </a:lvl5pPr>
            <a:lvl6pPr lvl="5" algn="l">
              <a:lnSpc>
                <a:spcPct val="100000"/>
              </a:lnSpc>
              <a:spcBef>
                <a:spcPts val="0"/>
              </a:spcBef>
              <a:spcAft>
                <a:spcPts val="0"/>
              </a:spcAft>
              <a:buClr>
                <a:schemeClr val="dk1"/>
              </a:buClr>
              <a:buSzPts val="2100"/>
              <a:buFont typeface="Calibri"/>
              <a:buNone/>
              <a:defRPr/>
            </a:lvl6pPr>
            <a:lvl7pPr lvl="6" algn="l">
              <a:lnSpc>
                <a:spcPct val="100000"/>
              </a:lnSpc>
              <a:spcBef>
                <a:spcPts val="0"/>
              </a:spcBef>
              <a:spcAft>
                <a:spcPts val="0"/>
              </a:spcAft>
              <a:buClr>
                <a:schemeClr val="dk1"/>
              </a:buClr>
              <a:buSzPts val="2100"/>
              <a:buFont typeface="Calibri"/>
              <a:buNone/>
              <a:defRPr/>
            </a:lvl7pPr>
            <a:lvl8pPr lvl="7" algn="l">
              <a:lnSpc>
                <a:spcPct val="100000"/>
              </a:lnSpc>
              <a:spcBef>
                <a:spcPts val="0"/>
              </a:spcBef>
              <a:spcAft>
                <a:spcPts val="0"/>
              </a:spcAft>
              <a:buClr>
                <a:schemeClr val="dk1"/>
              </a:buClr>
              <a:buSzPts val="2100"/>
              <a:buFont typeface="Calibri"/>
              <a:buNone/>
              <a:defRPr/>
            </a:lvl8pPr>
            <a:lvl9pPr lvl="8" algn="l">
              <a:lnSpc>
                <a:spcPct val="100000"/>
              </a:lnSpc>
              <a:spcBef>
                <a:spcPts val="0"/>
              </a:spcBef>
              <a:spcAft>
                <a:spcPts val="0"/>
              </a:spcAft>
              <a:buClr>
                <a:schemeClr val="dk1"/>
              </a:buClr>
              <a:buSzPts val="2100"/>
              <a:buFont typeface="Calibri"/>
              <a:buNone/>
              <a:defRPr/>
            </a:lvl9pPr>
          </a:lstStyle>
          <a:p>
            <a:endParaRPr/>
          </a:p>
        </p:txBody>
      </p:sp>
      <p:sp>
        <p:nvSpPr>
          <p:cNvPr id="66" name="Google Shape;66;p127"/>
          <p:cNvSpPr txBox="1">
            <a:spLocks noGrp="1"/>
          </p:cNvSpPr>
          <p:nvPr>
            <p:ph type="sldNum" idx="12"/>
          </p:nvPr>
        </p:nvSpPr>
        <p:spPr>
          <a:xfrm>
            <a:off x="8610600" y="6356350"/>
            <a:ext cx="2743200" cy="365200"/>
          </a:xfrm>
          <a:prstGeom prst="rect">
            <a:avLst/>
          </a:prstGeom>
          <a:noFill/>
          <a:ln>
            <a:noFill/>
          </a:ln>
        </p:spPr>
        <p:txBody>
          <a:bodyPr spcFirstLastPara="1" wrap="square" lIns="137150" tIns="68550" rIns="137150" bIns="6855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7"/>
        <p:cNvGrpSpPr/>
        <p:nvPr/>
      </p:nvGrpSpPr>
      <p:grpSpPr>
        <a:xfrm>
          <a:off x="0" y="0"/>
          <a:ext cx="0" cy="0"/>
          <a:chOff x="0" y="0"/>
          <a:chExt cx="0" cy="0"/>
        </a:xfrm>
      </p:grpSpPr>
      <p:sp>
        <p:nvSpPr>
          <p:cNvPr id="68" name="Google Shape;68;p128"/>
          <p:cNvSpPr txBox="1">
            <a:spLocks noGrp="1"/>
          </p:cNvSpPr>
          <p:nvPr>
            <p:ph type="title"/>
          </p:nvPr>
        </p:nvSpPr>
        <p:spPr>
          <a:xfrm>
            <a:off x="839788" y="457200"/>
            <a:ext cx="3932200" cy="1600200"/>
          </a:xfrm>
          <a:prstGeom prst="rect">
            <a:avLst/>
          </a:prstGeom>
          <a:noFill/>
          <a:ln>
            <a:noFill/>
          </a:ln>
        </p:spPr>
        <p:txBody>
          <a:bodyPr spcFirstLastPara="1" wrap="square" lIns="137150" tIns="68550" rIns="137150" bIns="68550" anchor="b" anchorCtr="0">
            <a:normAutofit/>
          </a:bodyPr>
          <a:lstStyle>
            <a:lvl1pPr lvl="0" algn="l">
              <a:lnSpc>
                <a:spcPct val="90000"/>
              </a:lnSpc>
              <a:spcBef>
                <a:spcPts val="0"/>
              </a:spcBef>
              <a:spcAft>
                <a:spcPts val="0"/>
              </a:spcAft>
              <a:buClr>
                <a:schemeClr val="dk1"/>
              </a:buClr>
              <a:buSzPts val="4800"/>
              <a:buFont typeface="Calibri"/>
              <a:buNone/>
              <a:defRPr sz="3200"/>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a:endParaRPr/>
          </a:p>
        </p:txBody>
      </p:sp>
      <p:sp>
        <p:nvSpPr>
          <p:cNvPr id="69" name="Google Shape;69;p128"/>
          <p:cNvSpPr txBox="1">
            <a:spLocks noGrp="1"/>
          </p:cNvSpPr>
          <p:nvPr>
            <p:ph type="body" idx="1"/>
          </p:nvPr>
        </p:nvSpPr>
        <p:spPr>
          <a:xfrm>
            <a:off x="5183188" y="987425"/>
            <a:ext cx="6172200" cy="4873600"/>
          </a:xfrm>
          <a:prstGeom prst="rect">
            <a:avLst/>
          </a:prstGeom>
          <a:noFill/>
          <a:ln>
            <a:noFill/>
          </a:ln>
        </p:spPr>
        <p:txBody>
          <a:bodyPr spcFirstLastPara="1" wrap="square" lIns="137150" tIns="68550" rIns="137150" bIns="68550" anchor="t" anchorCtr="0">
            <a:normAutofit/>
          </a:bodyPr>
          <a:lstStyle>
            <a:lvl1pPr marL="457200" lvl="0" indent="-533400" algn="l">
              <a:lnSpc>
                <a:spcPct val="90000"/>
              </a:lnSpc>
              <a:spcBef>
                <a:spcPts val="1000"/>
              </a:spcBef>
              <a:spcAft>
                <a:spcPts val="0"/>
              </a:spcAft>
              <a:buClr>
                <a:schemeClr val="dk1"/>
              </a:buClr>
              <a:buSzPts val="4800"/>
              <a:buChar char="•"/>
              <a:defRPr sz="3200"/>
            </a:lvl1pPr>
            <a:lvl2pPr marL="914400" lvl="1" indent="-495300" algn="l">
              <a:lnSpc>
                <a:spcPct val="90000"/>
              </a:lnSpc>
              <a:spcBef>
                <a:spcPts val="533"/>
              </a:spcBef>
              <a:spcAft>
                <a:spcPts val="0"/>
              </a:spcAft>
              <a:buClr>
                <a:schemeClr val="dk1"/>
              </a:buClr>
              <a:buSzPts val="4200"/>
              <a:buChar char="•"/>
              <a:defRPr sz="2800"/>
            </a:lvl2pPr>
            <a:lvl3pPr marL="1371600" lvl="2" indent="-457200" algn="l">
              <a:lnSpc>
                <a:spcPct val="90000"/>
              </a:lnSpc>
              <a:spcBef>
                <a:spcPts val="533"/>
              </a:spcBef>
              <a:spcAft>
                <a:spcPts val="0"/>
              </a:spcAft>
              <a:buClr>
                <a:schemeClr val="dk1"/>
              </a:buClr>
              <a:buSzPts val="3600"/>
              <a:buChar char="•"/>
              <a:defRPr sz="2400"/>
            </a:lvl3pPr>
            <a:lvl4pPr marL="1828800" lvl="3" indent="-419100" algn="l">
              <a:lnSpc>
                <a:spcPct val="90000"/>
              </a:lnSpc>
              <a:spcBef>
                <a:spcPts val="533"/>
              </a:spcBef>
              <a:spcAft>
                <a:spcPts val="0"/>
              </a:spcAft>
              <a:buClr>
                <a:schemeClr val="dk1"/>
              </a:buClr>
              <a:buSzPts val="3000"/>
              <a:buChar char="•"/>
              <a:defRPr sz="2000"/>
            </a:lvl4pPr>
            <a:lvl5pPr marL="2286000" lvl="4" indent="-419100" algn="l">
              <a:lnSpc>
                <a:spcPct val="90000"/>
              </a:lnSpc>
              <a:spcBef>
                <a:spcPts val="533"/>
              </a:spcBef>
              <a:spcAft>
                <a:spcPts val="0"/>
              </a:spcAft>
              <a:buClr>
                <a:schemeClr val="dk1"/>
              </a:buClr>
              <a:buSzPts val="3000"/>
              <a:buChar char="•"/>
              <a:defRPr sz="2000"/>
            </a:lvl5pPr>
            <a:lvl6pPr marL="2743200" lvl="5" indent="-419100" algn="l">
              <a:lnSpc>
                <a:spcPct val="90000"/>
              </a:lnSpc>
              <a:spcBef>
                <a:spcPts val="533"/>
              </a:spcBef>
              <a:spcAft>
                <a:spcPts val="0"/>
              </a:spcAft>
              <a:buClr>
                <a:schemeClr val="dk1"/>
              </a:buClr>
              <a:buSzPts val="3000"/>
              <a:buChar char="•"/>
              <a:defRPr sz="2000"/>
            </a:lvl6pPr>
            <a:lvl7pPr marL="3200400" lvl="6" indent="-419100" algn="l">
              <a:lnSpc>
                <a:spcPct val="90000"/>
              </a:lnSpc>
              <a:spcBef>
                <a:spcPts val="533"/>
              </a:spcBef>
              <a:spcAft>
                <a:spcPts val="0"/>
              </a:spcAft>
              <a:buClr>
                <a:schemeClr val="dk1"/>
              </a:buClr>
              <a:buSzPts val="3000"/>
              <a:buChar char="•"/>
              <a:defRPr sz="2000"/>
            </a:lvl7pPr>
            <a:lvl8pPr marL="3657600" lvl="7" indent="-419100" algn="l">
              <a:lnSpc>
                <a:spcPct val="90000"/>
              </a:lnSpc>
              <a:spcBef>
                <a:spcPts val="533"/>
              </a:spcBef>
              <a:spcAft>
                <a:spcPts val="0"/>
              </a:spcAft>
              <a:buClr>
                <a:schemeClr val="dk1"/>
              </a:buClr>
              <a:buSzPts val="3000"/>
              <a:buChar char="•"/>
              <a:defRPr sz="2000"/>
            </a:lvl8pPr>
            <a:lvl9pPr marL="4114800" lvl="8" indent="-419100" algn="l">
              <a:lnSpc>
                <a:spcPct val="90000"/>
              </a:lnSpc>
              <a:spcBef>
                <a:spcPts val="533"/>
              </a:spcBef>
              <a:spcAft>
                <a:spcPts val="0"/>
              </a:spcAft>
              <a:buClr>
                <a:schemeClr val="dk1"/>
              </a:buClr>
              <a:buSzPts val="3000"/>
              <a:buChar char="•"/>
              <a:defRPr sz="2000"/>
            </a:lvl9pPr>
          </a:lstStyle>
          <a:p>
            <a:endParaRPr/>
          </a:p>
        </p:txBody>
      </p:sp>
      <p:sp>
        <p:nvSpPr>
          <p:cNvPr id="70" name="Google Shape;70;p128"/>
          <p:cNvSpPr txBox="1">
            <a:spLocks noGrp="1"/>
          </p:cNvSpPr>
          <p:nvPr>
            <p:ph type="body" idx="2"/>
          </p:nvPr>
        </p:nvSpPr>
        <p:spPr>
          <a:xfrm>
            <a:off x="839788" y="2057400"/>
            <a:ext cx="3932200" cy="3811600"/>
          </a:xfrm>
          <a:prstGeom prst="rect">
            <a:avLst/>
          </a:prstGeom>
          <a:noFill/>
          <a:ln>
            <a:noFill/>
          </a:ln>
        </p:spPr>
        <p:txBody>
          <a:bodyPr spcFirstLastPara="1" wrap="square" lIns="137150" tIns="68550" rIns="137150" bIns="68550" anchor="t" anchorCtr="0">
            <a:normAutofit/>
          </a:bodyPr>
          <a:lstStyle>
            <a:lvl1pPr marL="457200" lvl="0" indent="-228600" algn="l">
              <a:lnSpc>
                <a:spcPct val="90000"/>
              </a:lnSpc>
              <a:spcBef>
                <a:spcPts val="1000"/>
              </a:spcBef>
              <a:spcAft>
                <a:spcPts val="0"/>
              </a:spcAft>
              <a:buClr>
                <a:schemeClr val="dk1"/>
              </a:buClr>
              <a:buSzPts val="2400"/>
              <a:buNone/>
              <a:defRPr sz="1600"/>
            </a:lvl1pPr>
            <a:lvl2pPr marL="914400" lvl="1" indent="-228600" algn="l">
              <a:lnSpc>
                <a:spcPct val="90000"/>
              </a:lnSpc>
              <a:spcBef>
                <a:spcPts val="533"/>
              </a:spcBef>
              <a:spcAft>
                <a:spcPts val="0"/>
              </a:spcAft>
              <a:buClr>
                <a:schemeClr val="dk1"/>
              </a:buClr>
              <a:buSzPts val="2100"/>
              <a:buNone/>
              <a:defRPr sz="1400"/>
            </a:lvl2pPr>
            <a:lvl3pPr marL="1371600" lvl="2" indent="-228600" algn="l">
              <a:lnSpc>
                <a:spcPct val="90000"/>
              </a:lnSpc>
              <a:spcBef>
                <a:spcPts val="533"/>
              </a:spcBef>
              <a:spcAft>
                <a:spcPts val="0"/>
              </a:spcAft>
              <a:buClr>
                <a:schemeClr val="dk1"/>
              </a:buClr>
              <a:buSzPts val="1800"/>
              <a:buNone/>
              <a:defRPr sz="1200"/>
            </a:lvl3pPr>
            <a:lvl4pPr marL="1828800" lvl="3" indent="-228600" algn="l">
              <a:lnSpc>
                <a:spcPct val="90000"/>
              </a:lnSpc>
              <a:spcBef>
                <a:spcPts val="533"/>
              </a:spcBef>
              <a:spcAft>
                <a:spcPts val="0"/>
              </a:spcAft>
              <a:buClr>
                <a:schemeClr val="dk1"/>
              </a:buClr>
              <a:buSzPts val="1500"/>
              <a:buNone/>
              <a:defRPr sz="1000"/>
            </a:lvl4pPr>
            <a:lvl5pPr marL="2286000" lvl="4" indent="-228600" algn="l">
              <a:lnSpc>
                <a:spcPct val="90000"/>
              </a:lnSpc>
              <a:spcBef>
                <a:spcPts val="533"/>
              </a:spcBef>
              <a:spcAft>
                <a:spcPts val="0"/>
              </a:spcAft>
              <a:buClr>
                <a:schemeClr val="dk1"/>
              </a:buClr>
              <a:buSzPts val="1500"/>
              <a:buNone/>
              <a:defRPr sz="1000"/>
            </a:lvl5pPr>
            <a:lvl6pPr marL="2743200" lvl="5" indent="-228600" algn="l">
              <a:lnSpc>
                <a:spcPct val="90000"/>
              </a:lnSpc>
              <a:spcBef>
                <a:spcPts val="533"/>
              </a:spcBef>
              <a:spcAft>
                <a:spcPts val="0"/>
              </a:spcAft>
              <a:buClr>
                <a:schemeClr val="dk1"/>
              </a:buClr>
              <a:buSzPts val="1500"/>
              <a:buNone/>
              <a:defRPr sz="1000"/>
            </a:lvl6pPr>
            <a:lvl7pPr marL="3200400" lvl="6" indent="-228600" algn="l">
              <a:lnSpc>
                <a:spcPct val="90000"/>
              </a:lnSpc>
              <a:spcBef>
                <a:spcPts val="533"/>
              </a:spcBef>
              <a:spcAft>
                <a:spcPts val="0"/>
              </a:spcAft>
              <a:buClr>
                <a:schemeClr val="dk1"/>
              </a:buClr>
              <a:buSzPts val="1500"/>
              <a:buNone/>
              <a:defRPr sz="1000"/>
            </a:lvl7pPr>
            <a:lvl8pPr marL="3657600" lvl="7" indent="-228600" algn="l">
              <a:lnSpc>
                <a:spcPct val="90000"/>
              </a:lnSpc>
              <a:spcBef>
                <a:spcPts val="533"/>
              </a:spcBef>
              <a:spcAft>
                <a:spcPts val="0"/>
              </a:spcAft>
              <a:buClr>
                <a:schemeClr val="dk1"/>
              </a:buClr>
              <a:buSzPts val="1500"/>
              <a:buNone/>
              <a:defRPr sz="1000"/>
            </a:lvl8pPr>
            <a:lvl9pPr marL="4114800" lvl="8" indent="-228600" algn="l">
              <a:lnSpc>
                <a:spcPct val="90000"/>
              </a:lnSpc>
              <a:spcBef>
                <a:spcPts val="533"/>
              </a:spcBef>
              <a:spcAft>
                <a:spcPts val="0"/>
              </a:spcAft>
              <a:buClr>
                <a:schemeClr val="dk1"/>
              </a:buClr>
              <a:buSzPts val="1500"/>
              <a:buNone/>
              <a:defRPr sz="1000"/>
            </a:lvl9pPr>
          </a:lstStyle>
          <a:p>
            <a:endParaRPr/>
          </a:p>
        </p:txBody>
      </p:sp>
      <p:sp>
        <p:nvSpPr>
          <p:cNvPr id="71" name="Google Shape;71;p128"/>
          <p:cNvSpPr txBox="1">
            <a:spLocks noGrp="1"/>
          </p:cNvSpPr>
          <p:nvPr>
            <p:ph type="dt" idx="10"/>
          </p:nvPr>
        </p:nvSpPr>
        <p:spPr>
          <a:xfrm>
            <a:off x="838200" y="6356350"/>
            <a:ext cx="2743200" cy="365200"/>
          </a:xfrm>
          <a:prstGeom prst="rect">
            <a:avLst/>
          </a:prstGeom>
          <a:noFill/>
          <a:ln>
            <a:noFill/>
          </a:ln>
        </p:spPr>
        <p:txBody>
          <a:bodyPr spcFirstLastPara="1" wrap="square" lIns="137150" tIns="68550" rIns="137150" bIns="68550" anchor="ctr" anchorCtr="0">
            <a:noAutofit/>
          </a:bodyPr>
          <a:lstStyle>
            <a:lvl1pPr lvl="0" algn="l">
              <a:lnSpc>
                <a:spcPct val="100000"/>
              </a:lnSpc>
              <a:spcBef>
                <a:spcPts val="0"/>
              </a:spcBef>
              <a:spcAft>
                <a:spcPts val="0"/>
              </a:spcAft>
              <a:buClr>
                <a:srgbClr val="888888"/>
              </a:buClr>
              <a:buSzPts val="2100"/>
              <a:buFont typeface="Calibri"/>
              <a:buNone/>
              <a:defRPr/>
            </a:lvl1pPr>
            <a:lvl2pPr lvl="1" algn="l">
              <a:lnSpc>
                <a:spcPct val="100000"/>
              </a:lnSpc>
              <a:spcBef>
                <a:spcPts val="0"/>
              </a:spcBef>
              <a:spcAft>
                <a:spcPts val="0"/>
              </a:spcAft>
              <a:buClr>
                <a:schemeClr val="dk1"/>
              </a:buClr>
              <a:buSzPts val="2100"/>
              <a:buFont typeface="Calibri"/>
              <a:buNone/>
              <a:defRPr/>
            </a:lvl2pPr>
            <a:lvl3pPr lvl="2" algn="l">
              <a:lnSpc>
                <a:spcPct val="100000"/>
              </a:lnSpc>
              <a:spcBef>
                <a:spcPts val="0"/>
              </a:spcBef>
              <a:spcAft>
                <a:spcPts val="0"/>
              </a:spcAft>
              <a:buClr>
                <a:schemeClr val="dk1"/>
              </a:buClr>
              <a:buSzPts val="2100"/>
              <a:buFont typeface="Calibri"/>
              <a:buNone/>
              <a:defRPr/>
            </a:lvl3pPr>
            <a:lvl4pPr lvl="3" algn="l">
              <a:lnSpc>
                <a:spcPct val="100000"/>
              </a:lnSpc>
              <a:spcBef>
                <a:spcPts val="0"/>
              </a:spcBef>
              <a:spcAft>
                <a:spcPts val="0"/>
              </a:spcAft>
              <a:buClr>
                <a:schemeClr val="dk1"/>
              </a:buClr>
              <a:buSzPts val="2100"/>
              <a:buFont typeface="Calibri"/>
              <a:buNone/>
              <a:defRPr/>
            </a:lvl4pPr>
            <a:lvl5pPr lvl="4" algn="l">
              <a:lnSpc>
                <a:spcPct val="100000"/>
              </a:lnSpc>
              <a:spcBef>
                <a:spcPts val="0"/>
              </a:spcBef>
              <a:spcAft>
                <a:spcPts val="0"/>
              </a:spcAft>
              <a:buClr>
                <a:schemeClr val="dk1"/>
              </a:buClr>
              <a:buSzPts val="2100"/>
              <a:buFont typeface="Calibri"/>
              <a:buNone/>
              <a:defRPr/>
            </a:lvl5pPr>
            <a:lvl6pPr lvl="5" algn="l">
              <a:lnSpc>
                <a:spcPct val="100000"/>
              </a:lnSpc>
              <a:spcBef>
                <a:spcPts val="0"/>
              </a:spcBef>
              <a:spcAft>
                <a:spcPts val="0"/>
              </a:spcAft>
              <a:buClr>
                <a:schemeClr val="dk1"/>
              </a:buClr>
              <a:buSzPts val="2100"/>
              <a:buFont typeface="Calibri"/>
              <a:buNone/>
              <a:defRPr/>
            </a:lvl6pPr>
            <a:lvl7pPr lvl="6" algn="l">
              <a:lnSpc>
                <a:spcPct val="100000"/>
              </a:lnSpc>
              <a:spcBef>
                <a:spcPts val="0"/>
              </a:spcBef>
              <a:spcAft>
                <a:spcPts val="0"/>
              </a:spcAft>
              <a:buClr>
                <a:schemeClr val="dk1"/>
              </a:buClr>
              <a:buSzPts val="2100"/>
              <a:buFont typeface="Calibri"/>
              <a:buNone/>
              <a:defRPr/>
            </a:lvl7pPr>
            <a:lvl8pPr lvl="7" algn="l">
              <a:lnSpc>
                <a:spcPct val="100000"/>
              </a:lnSpc>
              <a:spcBef>
                <a:spcPts val="0"/>
              </a:spcBef>
              <a:spcAft>
                <a:spcPts val="0"/>
              </a:spcAft>
              <a:buClr>
                <a:schemeClr val="dk1"/>
              </a:buClr>
              <a:buSzPts val="2100"/>
              <a:buFont typeface="Calibri"/>
              <a:buNone/>
              <a:defRPr/>
            </a:lvl8pPr>
            <a:lvl9pPr lvl="8" algn="l">
              <a:lnSpc>
                <a:spcPct val="100000"/>
              </a:lnSpc>
              <a:spcBef>
                <a:spcPts val="0"/>
              </a:spcBef>
              <a:spcAft>
                <a:spcPts val="0"/>
              </a:spcAft>
              <a:buClr>
                <a:schemeClr val="dk1"/>
              </a:buClr>
              <a:buSzPts val="2100"/>
              <a:buFont typeface="Calibri"/>
              <a:buNone/>
              <a:defRPr/>
            </a:lvl9pPr>
          </a:lstStyle>
          <a:p>
            <a:endParaRPr/>
          </a:p>
        </p:txBody>
      </p:sp>
      <p:sp>
        <p:nvSpPr>
          <p:cNvPr id="72" name="Google Shape;72;p128"/>
          <p:cNvSpPr txBox="1">
            <a:spLocks noGrp="1"/>
          </p:cNvSpPr>
          <p:nvPr>
            <p:ph type="ftr" idx="11"/>
          </p:nvPr>
        </p:nvSpPr>
        <p:spPr>
          <a:xfrm>
            <a:off x="4038600" y="6356350"/>
            <a:ext cx="4114800" cy="365200"/>
          </a:xfrm>
          <a:prstGeom prst="rect">
            <a:avLst/>
          </a:prstGeom>
          <a:noFill/>
          <a:ln>
            <a:noFill/>
          </a:ln>
        </p:spPr>
        <p:txBody>
          <a:bodyPr spcFirstLastPara="1" wrap="square" lIns="137150" tIns="68550" rIns="137150" bIns="68550" anchor="ctr" anchorCtr="0">
            <a:noAutofit/>
          </a:bodyPr>
          <a:lstStyle>
            <a:lvl1pPr lvl="0" algn="ctr">
              <a:lnSpc>
                <a:spcPct val="100000"/>
              </a:lnSpc>
              <a:spcBef>
                <a:spcPts val="0"/>
              </a:spcBef>
              <a:spcAft>
                <a:spcPts val="0"/>
              </a:spcAft>
              <a:buClr>
                <a:srgbClr val="888888"/>
              </a:buClr>
              <a:buSzPts val="2100"/>
              <a:buFont typeface="Calibri"/>
              <a:buNone/>
              <a:defRPr/>
            </a:lvl1pPr>
            <a:lvl2pPr lvl="1" algn="l">
              <a:lnSpc>
                <a:spcPct val="100000"/>
              </a:lnSpc>
              <a:spcBef>
                <a:spcPts val="0"/>
              </a:spcBef>
              <a:spcAft>
                <a:spcPts val="0"/>
              </a:spcAft>
              <a:buClr>
                <a:schemeClr val="dk1"/>
              </a:buClr>
              <a:buSzPts val="2100"/>
              <a:buFont typeface="Calibri"/>
              <a:buNone/>
              <a:defRPr/>
            </a:lvl2pPr>
            <a:lvl3pPr lvl="2" algn="l">
              <a:lnSpc>
                <a:spcPct val="100000"/>
              </a:lnSpc>
              <a:spcBef>
                <a:spcPts val="0"/>
              </a:spcBef>
              <a:spcAft>
                <a:spcPts val="0"/>
              </a:spcAft>
              <a:buClr>
                <a:schemeClr val="dk1"/>
              </a:buClr>
              <a:buSzPts val="2100"/>
              <a:buFont typeface="Calibri"/>
              <a:buNone/>
              <a:defRPr/>
            </a:lvl3pPr>
            <a:lvl4pPr lvl="3" algn="l">
              <a:lnSpc>
                <a:spcPct val="100000"/>
              </a:lnSpc>
              <a:spcBef>
                <a:spcPts val="0"/>
              </a:spcBef>
              <a:spcAft>
                <a:spcPts val="0"/>
              </a:spcAft>
              <a:buClr>
                <a:schemeClr val="dk1"/>
              </a:buClr>
              <a:buSzPts val="2100"/>
              <a:buFont typeface="Calibri"/>
              <a:buNone/>
              <a:defRPr/>
            </a:lvl4pPr>
            <a:lvl5pPr lvl="4" algn="l">
              <a:lnSpc>
                <a:spcPct val="100000"/>
              </a:lnSpc>
              <a:spcBef>
                <a:spcPts val="0"/>
              </a:spcBef>
              <a:spcAft>
                <a:spcPts val="0"/>
              </a:spcAft>
              <a:buClr>
                <a:schemeClr val="dk1"/>
              </a:buClr>
              <a:buSzPts val="2100"/>
              <a:buFont typeface="Calibri"/>
              <a:buNone/>
              <a:defRPr/>
            </a:lvl5pPr>
            <a:lvl6pPr lvl="5" algn="l">
              <a:lnSpc>
                <a:spcPct val="100000"/>
              </a:lnSpc>
              <a:spcBef>
                <a:spcPts val="0"/>
              </a:spcBef>
              <a:spcAft>
                <a:spcPts val="0"/>
              </a:spcAft>
              <a:buClr>
                <a:schemeClr val="dk1"/>
              </a:buClr>
              <a:buSzPts val="2100"/>
              <a:buFont typeface="Calibri"/>
              <a:buNone/>
              <a:defRPr/>
            </a:lvl6pPr>
            <a:lvl7pPr lvl="6" algn="l">
              <a:lnSpc>
                <a:spcPct val="100000"/>
              </a:lnSpc>
              <a:spcBef>
                <a:spcPts val="0"/>
              </a:spcBef>
              <a:spcAft>
                <a:spcPts val="0"/>
              </a:spcAft>
              <a:buClr>
                <a:schemeClr val="dk1"/>
              </a:buClr>
              <a:buSzPts val="2100"/>
              <a:buFont typeface="Calibri"/>
              <a:buNone/>
              <a:defRPr/>
            </a:lvl7pPr>
            <a:lvl8pPr lvl="7" algn="l">
              <a:lnSpc>
                <a:spcPct val="100000"/>
              </a:lnSpc>
              <a:spcBef>
                <a:spcPts val="0"/>
              </a:spcBef>
              <a:spcAft>
                <a:spcPts val="0"/>
              </a:spcAft>
              <a:buClr>
                <a:schemeClr val="dk1"/>
              </a:buClr>
              <a:buSzPts val="2100"/>
              <a:buFont typeface="Calibri"/>
              <a:buNone/>
              <a:defRPr/>
            </a:lvl8pPr>
            <a:lvl9pPr lvl="8" algn="l">
              <a:lnSpc>
                <a:spcPct val="100000"/>
              </a:lnSpc>
              <a:spcBef>
                <a:spcPts val="0"/>
              </a:spcBef>
              <a:spcAft>
                <a:spcPts val="0"/>
              </a:spcAft>
              <a:buClr>
                <a:schemeClr val="dk1"/>
              </a:buClr>
              <a:buSzPts val="2100"/>
              <a:buFont typeface="Calibri"/>
              <a:buNone/>
              <a:defRPr/>
            </a:lvl9pPr>
          </a:lstStyle>
          <a:p>
            <a:endParaRPr/>
          </a:p>
        </p:txBody>
      </p:sp>
      <p:sp>
        <p:nvSpPr>
          <p:cNvPr id="73" name="Google Shape;73;p128"/>
          <p:cNvSpPr txBox="1">
            <a:spLocks noGrp="1"/>
          </p:cNvSpPr>
          <p:nvPr>
            <p:ph type="sldNum" idx="12"/>
          </p:nvPr>
        </p:nvSpPr>
        <p:spPr>
          <a:xfrm>
            <a:off x="8610600" y="6356350"/>
            <a:ext cx="2743200" cy="365200"/>
          </a:xfrm>
          <a:prstGeom prst="rect">
            <a:avLst/>
          </a:prstGeom>
          <a:noFill/>
          <a:ln>
            <a:noFill/>
          </a:ln>
        </p:spPr>
        <p:txBody>
          <a:bodyPr spcFirstLastPara="1" wrap="square" lIns="137150" tIns="68550" rIns="137150" bIns="6855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4"/>
        <p:cNvGrpSpPr/>
        <p:nvPr/>
      </p:nvGrpSpPr>
      <p:grpSpPr>
        <a:xfrm>
          <a:off x="0" y="0"/>
          <a:ext cx="0" cy="0"/>
          <a:chOff x="0" y="0"/>
          <a:chExt cx="0" cy="0"/>
        </a:xfrm>
      </p:grpSpPr>
      <p:sp>
        <p:nvSpPr>
          <p:cNvPr id="75" name="Google Shape;75;p129"/>
          <p:cNvSpPr txBox="1">
            <a:spLocks noGrp="1"/>
          </p:cNvSpPr>
          <p:nvPr>
            <p:ph type="title"/>
          </p:nvPr>
        </p:nvSpPr>
        <p:spPr>
          <a:xfrm>
            <a:off x="839788" y="457200"/>
            <a:ext cx="3932200" cy="1600200"/>
          </a:xfrm>
          <a:prstGeom prst="rect">
            <a:avLst/>
          </a:prstGeom>
          <a:noFill/>
          <a:ln>
            <a:noFill/>
          </a:ln>
        </p:spPr>
        <p:txBody>
          <a:bodyPr spcFirstLastPara="1" wrap="square" lIns="137150" tIns="68550" rIns="137150" bIns="68550" anchor="b" anchorCtr="0">
            <a:normAutofit/>
          </a:bodyPr>
          <a:lstStyle>
            <a:lvl1pPr lvl="0" algn="l">
              <a:lnSpc>
                <a:spcPct val="90000"/>
              </a:lnSpc>
              <a:spcBef>
                <a:spcPts val="0"/>
              </a:spcBef>
              <a:spcAft>
                <a:spcPts val="0"/>
              </a:spcAft>
              <a:buClr>
                <a:schemeClr val="dk1"/>
              </a:buClr>
              <a:buSzPts val="4800"/>
              <a:buFont typeface="Calibri"/>
              <a:buNone/>
              <a:defRPr sz="3200"/>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a:endParaRPr/>
          </a:p>
        </p:txBody>
      </p:sp>
      <p:sp>
        <p:nvSpPr>
          <p:cNvPr id="76" name="Google Shape;76;p129"/>
          <p:cNvSpPr>
            <a:spLocks noGrp="1"/>
          </p:cNvSpPr>
          <p:nvPr>
            <p:ph type="pic" idx="2"/>
          </p:nvPr>
        </p:nvSpPr>
        <p:spPr>
          <a:xfrm>
            <a:off x="5183188" y="987425"/>
            <a:ext cx="6172200" cy="4873600"/>
          </a:xfrm>
          <a:prstGeom prst="rect">
            <a:avLst/>
          </a:prstGeom>
          <a:noFill/>
          <a:ln>
            <a:noFill/>
          </a:ln>
        </p:spPr>
      </p:sp>
      <p:sp>
        <p:nvSpPr>
          <p:cNvPr id="77" name="Google Shape;77;p129"/>
          <p:cNvSpPr txBox="1">
            <a:spLocks noGrp="1"/>
          </p:cNvSpPr>
          <p:nvPr>
            <p:ph type="body" idx="1"/>
          </p:nvPr>
        </p:nvSpPr>
        <p:spPr>
          <a:xfrm>
            <a:off x="839788" y="2057400"/>
            <a:ext cx="3932200" cy="3811600"/>
          </a:xfrm>
          <a:prstGeom prst="rect">
            <a:avLst/>
          </a:prstGeom>
          <a:noFill/>
          <a:ln>
            <a:noFill/>
          </a:ln>
        </p:spPr>
        <p:txBody>
          <a:bodyPr spcFirstLastPara="1" wrap="square" lIns="137150" tIns="68550" rIns="137150" bIns="68550" anchor="t" anchorCtr="0">
            <a:normAutofit/>
          </a:bodyPr>
          <a:lstStyle>
            <a:lvl1pPr marL="457200" lvl="0" indent="-228600" algn="l">
              <a:lnSpc>
                <a:spcPct val="90000"/>
              </a:lnSpc>
              <a:spcBef>
                <a:spcPts val="1000"/>
              </a:spcBef>
              <a:spcAft>
                <a:spcPts val="0"/>
              </a:spcAft>
              <a:buClr>
                <a:schemeClr val="dk1"/>
              </a:buClr>
              <a:buSzPts val="2400"/>
              <a:buNone/>
              <a:defRPr sz="1600"/>
            </a:lvl1pPr>
            <a:lvl2pPr marL="914400" lvl="1" indent="-228600" algn="l">
              <a:lnSpc>
                <a:spcPct val="90000"/>
              </a:lnSpc>
              <a:spcBef>
                <a:spcPts val="533"/>
              </a:spcBef>
              <a:spcAft>
                <a:spcPts val="0"/>
              </a:spcAft>
              <a:buClr>
                <a:schemeClr val="dk1"/>
              </a:buClr>
              <a:buSzPts val="2100"/>
              <a:buNone/>
              <a:defRPr sz="1400"/>
            </a:lvl2pPr>
            <a:lvl3pPr marL="1371600" lvl="2" indent="-228600" algn="l">
              <a:lnSpc>
                <a:spcPct val="90000"/>
              </a:lnSpc>
              <a:spcBef>
                <a:spcPts val="533"/>
              </a:spcBef>
              <a:spcAft>
                <a:spcPts val="0"/>
              </a:spcAft>
              <a:buClr>
                <a:schemeClr val="dk1"/>
              </a:buClr>
              <a:buSzPts val="1800"/>
              <a:buNone/>
              <a:defRPr sz="1200"/>
            </a:lvl3pPr>
            <a:lvl4pPr marL="1828800" lvl="3" indent="-228600" algn="l">
              <a:lnSpc>
                <a:spcPct val="90000"/>
              </a:lnSpc>
              <a:spcBef>
                <a:spcPts val="533"/>
              </a:spcBef>
              <a:spcAft>
                <a:spcPts val="0"/>
              </a:spcAft>
              <a:buClr>
                <a:schemeClr val="dk1"/>
              </a:buClr>
              <a:buSzPts val="1500"/>
              <a:buNone/>
              <a:defRPr sz="1000"/>
            </a:lvl4pPr>
            <a:lvl5pPr marL="2286000" lvl="4" indent="-228600" algn="l">
              <a:lnSpc>
                <a:spcPct val="90000"/>
              </a:lnSpc>
              <a:spcBef>
                <a:spcPts val="533"/>
              </a:spcBef>
              <a:spcAft>
                <a:spcPts val="0"/>
              </a:spcAft>
              <a:buClr>
                <a:schemeClr val="dk1"/>
              </a:buClr>
              <a:buSzPts val="1500"/>
              <a:buNone/>
              <a:defRPr sz="1000"/>
            </a:lvl5pPr>
            <a:lvl6pPr marL="2743200" lvl="5" indent="-228600" algn="l">
              <a:lnSpc>
                <a:spcPct val="90000"/>
              </a:lnSpc>
              <a:spcBef>
                <a:spcPts val="533"/>
              </a:spcBef>
              <a:spcAft>
                <a:spcPts val="0"/>
              </a:spcAft>
              <a:buClr>
                <a:schemeClr val="dk1"/>
              </a:buClr>
              <a:buSzPts val="1500"/>
              <a:buNone/>
              <a:defRPr sz="1000"/>
            </a:lvl6pPr>
            <a:lvl7pPr marL="3200400" lvl="6" indent="-228600" algn="l">
              <a:lnSpc>
                <a:spcPct val="90000"/>
              </a:lnSpc>
              <a:spcBef>
                <a:spcPts val="533"/>
              </a:spcBef>
              <a:spcAft>
                <a:spcPts val="0"/>
              </a:spcAft>
              <a:buClr>
                <a:schemeClr val="dk1"/>
              </a:buClr>
              <a:buSzPts val="1500"/>
              <a:buNone/>
              <a:defRPr sz="1000"/>
            </a:lvl7pPr>
            <a:lvl8pPr marL="3657600" lvl="7" indent="-228600" algn="l">
              <a:lnSpc>
                <a:spcPct val="90000"/>
              </a:lnSpc>
              <a:spcBef>
                <a:spcPts val="533"/>
              </a:spcBef>
              <a:spcAft>
                <a:spcPts val="0"/>
              </a:spcAft>
              <a:buClr>
                <a:schemeClr val="dk1"/>
              </a:buClr>
              <a:buSzPts val="1500"/>
              <a:buNone/>
              <a:defRPr sz="1000"/>
            </a:lvl8pPr>
            <a:lvl9pPr marL="4114800" lvl="8" indent="-228600" algn="l">
              <a:lnSpc>
                <a:spcPct val="90000"/>
              </a:lnSpc>
              <a:spcBef>
                <a:spcPts val="533"/>
              </a:spcBef>
              <a:spcAft>
                <a:spcPts val="0"/>
              </a:spcAft>
              <a:buClr>
                <a:schemeClr val="dk1"/>
              </a:buClr>
              <a:buSzPts val="1500"/>
              <a:buNone/>
              <a:defRPr sz="1000"/>
            </a:lvl9pPr>
          </a:lstStyle>
          <a:p>
            <a:endParaRPr/>
          </a:p>
        </p:txBody>
      </p:sp>
      <p:sp>
        <p:nvSpPr>
          <p:cNvPr id="78" name="Google Shape;78;p129"/>
          <p:cNvSpPr txBox="1">
            <a:spLocks noGrp="1"/>
          </p:cNvSpPr>
          <p:nvPr>
            <p:ph type="dt" idx="10"/>
          </p:nvPr>
        </p:nvSpPr>
        <p:spPr>
          <a:xfrm>
            <a:off x="838200" y="6356350"/>
            <a:ext cx="2743200" cy="365200"/>
          </a:xfrm>
          <a:prstGeom prst="rect">
            <a:avLst/>
          </a:prstGeom>
          <a:noFill/>
          <a:ln>
            <a:noFill/>
          </a:ln>
        </p:spPr>
        <p:txBody>
          <a:bodyPr spcFirstLastPara="1" wrap="square" lIns="137150" tIns="68550" rIns="137150" bIns="68550" anchor="ctr" anchorCtr="0">
            <a:noAutofit/>
          </a:bodyPr>
          <a:lstStyle>
            <a:lvl1pPr lvl="0" algn="l">
              <a:lnSpc>
                <a:spcPct val="100000"/>
              </a:lnSpc>
              <a:spcBef>
                <a:spcPts val="0"/>
              </a:spcBef>
              <a:spcAft>
                <a:spcPts val="0"/>
              </a:spcAft>
              <a:buClr>
                <a:srgbClr val="888888"/>
              </a:buClr>
              <a:buSzPts val="2100"/>
              <a:buFont typeface="Calibri"/>
              <a:buNone/>
              <a:defRPr/>
            </a:lvl1pPr>
            <a:lvl2pPr lvl="1" algn="l">
              <a:lnSpc>
                <a:spcPct val="100000"/>
              </a:lnSpc>
              <a:spcBef>
                <a:spcPts val="0"/>
              </a:spcBef>
              <a:spcAft>
                <a:spcPts val="0"/>
              </a:spcAft>
              <a:buClr>
                <a:schemeClr val="dk1"/>
              </a:buClr>
              <a:buSzPts val="2100"/>
              <a:buFont typeface="Calibri"/>
              <a:buNone/>
              <a:defRPr/>
            </a:lvl2pPr>
            <a:lvl3pPr lvl="2" algn="l">
              <a:lnSpc>
                <a:spcPct val="100000"/>
              </a:lnSpc>
              <a:spcBef>
                <a:spcPts val="0"/>
              </a:spcBef>
              <a:spcAft>
                <a:spcPts val="0"/>
              </a:spcAft>
              <a:buClr>
                <a:schemeClr val="dk1"/>
              </a:buClr>
              <a:buSzPts val="2100"/>
              <a:buFont typeface="Calibri"/>
              <a:buNone/>
              <a:defRPr/>
            </a:lvl3pPr>
            <a:lvl4pPr lvl="3" algn="l">
              <a:lnSpc>
                <a:spcPct val="100000"/>
              </a:lnSpc>
              <a:spcBef>
                <a:spcPts val="0"/>
              </a:spcBef>
              <a:spcAft>
                <a:spcPts val="0"/>
              </a:spcAft>
              <a:buClr>
                <a:schemeClr val="dk1"/>
              </a:buClr>
              <a:buSzPts val="2100"/>
              <a:buFont typeface="Calibri"/>
              <a:buNone/>
              <a:defRPr/>
            </a:lvl4pPr>
            <a:lvl5pPr lvl="4" algn="l">
              <a:lnSpc>
                <a:spcPct val="100000"/>
              </a:lnSpc>
              <a:spcBef>
                <a:spcPts val="0"/>
              </a:spcBef>
              <a:spcAft>
                <a:spcPts val="0"/>
              </a:spcAft>
              <a:buClr>
                <a:schemeClr val="dk1"/>
              </a:buClr>
              <a:buSzPts val="2100"/>
              <a:buFont typeface="Calibri"/>
              <a:buNone/>
              <a:defRPr/>
            </a:lvl5pPr>
            <a:lvl6pPr lvl="5" algn="l">
              <a:lnSpc>
                <a:spcPct val="100000"/>
              </a:lnSpc>
              <a:spcBef>
                <a:spcPts val="0"/>
              </a:spcBef>
              <a:spcAft>
                <a:spcPts val="0"/>
              </a:spcAft>
              <a:buClr>
                <a:schemeClr val="dk1"/>
              </a:buClr>
              <a:buSzPts val="2100"/>
              <a:buFont typeface="Calibri"/>
              <a:buNone/>
              <a:defRPr/>
            </a:lvl6pPr>
            <a:lvl7pPr lvl="6" algn="l">
              <a:lnSpc>
                <a:spcPct val="100000"/>
              </a:lnSpc>
              <a:spcBef>
                <a:spcPts val="0"/>
              </a:spcBef>
              <a:spcAft>
                <a:spcPts val="0"/>
              </a:spcAft>
              <a:buClr>
                <a:schemeClr val="dk1"/>
              </a:buClr>
              <a:buSzPts val="2100"/>
              <a:buFont typeface="Calibri"/>
              <a:buNone/>
              <a:defRPr/>
            </a:lvl7pPr>
            <a:lvl8pPr lvl="7" algn="l">
              <a:lnSpc>
                <a:spcPct val="100000"/>
              </a:lnSpc>
              <a:spcBef>
                <a:spcPts val="0"/>
              </a:spcBef>
              <a:spcAft>
                <a:spcPts val="0"/>
              </a:spcAft>
              <a:buClr>
                <a:schemeClr val="dk1"/>
              </a:buClr>
              <a:buSzPts val="2100"/>
              <a:buFont typeface="Calibri"/>
              <a:buNone/>
              <a:defRPr/>
            </a:lvl8pPr>
            <a:lvl9pPr lvl="8" algn="l">
              <a:lnSpc>
                <a:spcPct val="100000"/>
              </a:lnSpc>
              <a:spcBef>
                <a:spcPts val="0"/>
              </a:spcBef>
              <a:spcAft>
                <a:spcPts val="0"/>
              </a:spcAft>
              <a:buClr>
                <a:schemeClr val="dk1"/>
              </a:buClr>
              <a:buSzPts val="2100"/>
              <a:buFont typeface="Calibri"/>
              <a:buNone/>
              <a:defRPr/>
            </a:lvl9pPr>
          </a:lstStyle>
          <a:p>
            <a:endParaRPr/>
          </a:p>
        </p:txBody>
      </p:sp>
      <p:sp>
        <p:nvSpPr>
          <p:cNvPr id="79" name="Google Shape;79;p129"/>
          <p:cNvSpPr txBox="1">
            <a:spLocks noGrp="1"/>
          </p:cNvSpPr>
          <p:nvPr>
            <p:ph type="ftr" idx="11"/>
          </p:nvPr>
        </p:nvSpPr>
        <p:spPr>
          <a:xfrm>
            <a:off x="4038600" y="6356350"/>
            <a:ext cx="4114800" cy="365200"/>
          </a:xfrm>
          <a:prstGeom prst="rect">
            <a:avLst/>
          </a:prstGeom>
          <a:noFill/>
          <a:ln>
            <a:noFill/>
          </a:ln>
        </p:spPr>
        <p:txBody>
          <a:bodyPr spcFirstLastPara="1" wrap="square" lIns="137150" tIns="68550" rIns="137150" bIns="68550" anchor="ctr" anchorCtr="0">
            <a:noAutofit/>
          </a:bodyPr>
          <a:lstStyle>
            <a:lvl1pPr lvl="0" algn="ctr">
              <a:lnSpc>
                <a:spcPct val="100000"/>
              </a:lnSpc>
              <a:spcBef>
                <a:spcPts val="0"/>
              </a:spcBef>
              <a:spcAft>
                <a:spcPts val="0"/>
              </a:spcAft>
              <a:buClr>
                <a:srgbClr val="888888"/>
              </a:buClr>
              <a:buSzPts val="2100"/>
              <a:buFont typeface="Calibri"/>
              <a:buNone/>
              <a:defRPr/>
            </a:lvl1pPr>
            <a:lvl2pPr lvl="1" algn="l">
              <a:lnSpc>
                <a:spcPct val="100000"/>
              </a:lnSpc>
              <a:spcBef>
                <a:spcPts val="0"/>
              </a:spcBef>
              <a:spcAft>
                <a:spcPts val="0"/>
              </a:spcAft>
              <a:buClr>
                <a:schemeClr val="dk1"/>
              </a:buClr>
              <a:buSzPts val="2100"/>
              <a:buFont typeface="Calibri"/>
              <a:buNone/>
              <a:defRPr/>
            </a:lvl2pPr>
            <a:lvl3pPr lvl="2" algn="l">
              <a:lnSpc>
                <a:spcPct val="100000"/>
              </a:lnSpc>
              <a:spcBef>
                <a:spcPts val="0"/>
              </a:spcBef>
              <a:spcAft>
                <a:spcPts val="0"/>
              </a:spcAft>
              <a:buClr>
                <a:schemeClr val="dk1"/>
              </a:buClr>
              <a:buSzPts val="2100"/>
              <a:buFont typeface="Calibri"/>
              <a:buNone/>
              <a:defRPr/>
            </a:lvl3pPr>
            <a:lvl4pPr lvl="3" algn="l">
              <a:lnSpc>
                <a:spcPct val="100000"/>
              </a:lnSpc>
              <a:spcBef>
                <a:spcPts val="0"/>
              </a:spcBef>
              <a:spcAft>
                <a:spcPts val="0"/>
              </a:spcAft>
              <a:buClr>
                <a:schemeClr val="dk1"/>
              </a:buClr>
              <a:buSzPts val="2100"/>
              <a:buFont typeface="Calibri"/>
              <a:buNone/>
              <a:defRPr/>
            </a:lvl4pPr>
            <a:lvl5pPr lvl="4" algn="l">
              <a:lnSpc>
                <a:spcPct val="100000"/>
              </a:lnSpc>
              <a:spcBef>
                <a:spcPts val="0"/>
              </a:spcBef>
              <a:spcAft>
                <a:spcPts val="0"/>
              </a:spcAft>
              <a:buClr>
                <a:schemeClr val="dk1"/>
              </a:buClr>
              <a:buSzPts val="2100"/>
              <a:buFont typeface="Calibri"/>
              <a:buNone/>
              <a:defRPr/>
            </a:lvl5pPr>
            <a:lvl6pPr lvl="5" algn="l">
              <a:lnSpc>
                <a:spcPct val="100000"/>
              </a:lnSpc>
              <a:spcBef>
                <a:spcPts val="0"/>
              </a:spcBef>
              <a:spcAft>
                <a:spcPts val="0"/>
              </a:spcAft>
              <a:buClr>
                <a:schemeClr val="dk1"/>
              </a:buClr>
              <a:buSzPts val="2100"/>
              <a:buFont typeface="Calibri"/>
              <a:buNone/>
              <a:defRPr/>
            </a:lvl6pPr>
            <a:lvl7pPr lvl="6" algn="l">
              <a:lnSpc>
                <a:spcPct val="100000"/>
              </a:lnSpc>
              <a:spcBef>
                <a:spcPts val="0"/>
              </a:spcBef>
              <a:spcAft>
                <a:spcPts val="0"/>
              </a:spcAft>
              <a:buClr>
                <a:schemeClr val="dk1"/>
              </a:buClr>
              <a:buSzPts val="2100"/>
              <a:buFont typeface="Calibri"/>
              <a:buNone/>
              <a:defRPr/>
            </a:lvl7pPr>
            <a:lvl8pPr lvl="7" algn="l">
              <a:lnSpc>
                <a:spcPct val="100000"/>
              </a:lnSpc>
              <a:spcBef>
                <a:spcPts val="0"/>
              </a:spcBef>
              <a:spcAft>
                <a:spcPts val="0"/>
              </a:spcAft>
              <a:buClr>
                <a:schemeClr val="dk1"/>
              </a:buClr>
              <a:buSzPts val="2100"/>
              <a:buFont typeface="Calibri"/>
              <a:buNone/>
              <a:defRPr/>
            </a:lvl8pPr>
            <a:lvl9pPr lvl="8" algn="l">
              <a:lnSpc>
                <a:spcPct val="100000"/>
              </a:lnSpc>
              <a:spcBef>
                <a:spcPts val="0"/>
              </a:spcBef>
              <a:spcAft>
                <a:spcPts val="0"/>
              </a:spcAft>
              <a:buClr>
                <a:schemeClr val="dk1"/>
              </a:buClr>
              <a:buSzPts val="2100"/>
              <a:buFont typeface="Calibri"/>
              <a:buNone/>
              <a:defRPr/>
            </a:lvl9pPr>
          </a:lstStyle>
          <a:p>
            <a:endParaRPr/>
          </a:p>
        </p:txBody>
      </p:sp>
      <p:sp>
        <p:nvSpPr>
          <p:cNvPr id="80" name="Google Shape;80;p129"/>
          <p:cNvSpPr txBox="1">
            <a:spLocks noGrp="1"/>
          </p:cNvSpPr>
          <p:nvPr>
            <p:ph type="sldNum" idx="12"/>
          </p:nvPr>
        </p:nvSpPr>
        <p:spPr>
          <a:xfrm>
            <a:off x="8610600" y="6356350"/>
            <a:ext cx="2743200" cy="365200"/>
          </a:xfrm>
          <a:prstGeom prst="rect">
            <a:avLst/>
          </a:prstGeom>
          <a:noFill/>
          <a:ln>
            <a:noFill/>
          </a:ln>
        </p:spPr>
        <p:txBody>
          <a:bodyPr spcFirstLastPara="1" wrap="square" lIns="137150" tIns="68550" rIns="137150" bIns="6855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1"/>
        <p:cNvGrpSpPr/>
        <p:nvPr/>
      </p:nvGrpSpPr>
      <p:grpSpPr>
        <a:xfrm>
          <a:off x="0" y="0"/>
          <a:ext cx="0" cy="0"/>
          <a:chOff x="0" y="0"/>
          <a:chExt cx="0" cy="0"/>
        </a:xfrm>
      </p:grpSpPr>
      <p:sp>
        <p:nvSpPr>
          <p:cNvPr id="82" name="Google Shape;82;p130"/>
          <p:cNvSpPr txBox="1">
            <a:spLocks noGrp="1"/>
          </p:cNvSpPr>
          <p:nvPr>
            <p:ph type="title"/>
          </p:nvPr>
        </p:nvSpPr>
        <p:spPr>
          <a:xfrm>
            <a:off x="838200" y="365125"/>
            <a:ext cx="10515600" cy="1325800"/>
          </a:xfrm>
          <a:prstGeom prst="rect">
            <a:avLst/>
          </a:prstGeom>
          <a:noFill/>
          <a:ln>
            <a:noFill/>
          </a:ln>
        </p:spPr>
        <p:txBody>
          <a:bodyPr spcFirstLastPara="1" wrap="square" lIns="137150" tIns="68550" rIns="137150" bIns="68550" anchor="ctr" anchorCtr="0">
            <a:normAutofit/>
          </a:bodyPr>
          <a:lstStyle>
            <a:lvl1pPr lvl="0" algn="l">
              <a:lnSpc>
                <a:spcPct val="90000"/>
              </a:lnSpc>
              <a:spcBef>
                <a:spcPts val="0"/>
              </a:spcBef>
              <a:spcAft>
                <a:spcPts val="0"/>
              </a:spcAft>
              <a:buClr>
                <a:schemeClr val="dk1"/>
              </a:buClr>
              <a:buSzPts val="2700"/>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a:endParaRPr/>
          </a:p>
        </p:txBody>
      </p:sp>
      <p:sp>
        <p:nvSpPr>
          <p:cNvPr id="83" name="Google Shape;83;p130"/>
          <p:cNvSpPr txBox="1">
            <a:spLocks noGrp="1"/>
          </p:cNvSpPr>
          <p:nvPr>
            <p:ph type="body" idx="1"/>
          </p:nvPr>
        </p:nvSpPr>
        <p:spPr>
          <a:xfrm rot="5400000">
            <a:off x="3920400" y="-1256575"/>
            <a:ext cx="4351200" cy="10515600"/>
          </a:xfrm>
          <a:prstGeom prst="rect">
            <a:avLst/>
          </a:prstGeom>
          <a:noFill/>
          <a:ln>
            <a:noFill/>
          </a:ln>
        </p:spPr>
        <p:txBody>
          <a:bodyPr spcFirstLastPara="1" wrap="square" lIns="137150" tIns="68550" rIns="137150" bIns="68550" anchor="t" anchorCtr="0">
            <a:normAutofit/>
          </a:bodyPr>
          <a:lstStyle>
            <a:lvl1pPr marL="457200" lvl="0" indent="-400050" algn="l">
              <a:lnSpc>
                <a:spcPct val="90000"/>
              </a:lnSpc>
              <a:spcBef>
                <a:spcPts val="1000"/>
              </a:spcBef>
              <a:spcAft>
                <a:spcPts val="0"/>
              </a:spcAft>
              <a:buClr>
                <a:schemeClr val="dk1"/>
              </a:buClr>
              <a:buSzPts val="2700"/>
              <a:buChar char="•"/>
              <a:defRPr/>
            </a:lvl1pPr>
            <a:lvl2pPr marL="914400" lvl="1" indent="-400050" algn="l">
              <a:lnSpc>
                <a:spcPct val="90000"/>
              </a:lnSpc>
              <a:spcBef>
                <a:spcPts val="533"/>
              </a:spcBef>
              <a:spcAft>
                <a:spcPts val="0"/>
              </a:spcAft>
              <a:buClr>
                <a:schemeClr val="dk1"/>
              </a:buClr>
              <a:buSzPts val="2700"/>
              <a:buChar char="•"/>
              <a:defRPr/>
            </a:lvl2pPr>
            <a:lvl3pPr marL="1371600" lvl="2" indent="-400050" algn="l">
              <a:lnSpc>
                <a:spcPct val="90000"/>
              </a:lnSpc>
              <a:spcBef>
                <a:spcPts val="533"/>
              </a:spcBef>
              <a:spcAft>
                <a:spcPts val="0"/>
              </a:spcAft>
              <a:buClr>
                <a:schemeClr val="dk1"/>
              </a:buClr>
              <a:buSzPts val="2700"/>
              <a:buChar char="•"/>
              <a:defRPr/>
            </a:lvl3pPr>
            <a:lvl4pPr marL="1828800" lvl="3" indent="-400050" algn="l">
              <a:lnSpc>
                <a:spcPct val="90000"/>
              </a:lnSpc>
              <a:spcBef>
                <a:spcPts val="533"/>
              </a:spcBef>
              <a:spcAft>
                <a:spcPts val="0"/>
              </a:spcAft>
              <a:buClr>
                <a:schemeClr val="dk1"/>
              </a:buClr>
              <a:buSzPts val="2700"/>
              <a:buChar char="•"/>
              <a:defRPr/>
            </a:lvl4pPr>
            <a:lvl5pPr marL="2286000" lvl="4" indent="-400050" algn="l">
              <a:lnSpc>
                <a:spcPct val="90000"/>
              </a:lnSpc>
              <a:spcBef>
                <a:spcPts val="533"/>
              </a:spcBef>
              <a:spcAft>
                <a:spcPts val="0"/>
              </a:spcAft>
              <a:buClr>
                <a:schemeClr val="dk1"/>
              </a:buClr>
              <a:buSzPts val="2700"/>
              <a:buChar char="•"/>
              <a:defRPr/>
            </a:lvl5pPr>
            <a:lvl6pPr marL="2743200" lvl="5" indent="-400050" algn="l">
              <a:lnSpc>
                <a:spcPct val="90000"/>
              </a:lnSpc>
              <a:spcBef>
                <a:spcPts val="533"/>
              </a:spcBef>
              <a:spcAft>
                <a:spcPts val="0"/>
              </a:spcAft>
              <a:buClr>
                <a:schemeClr val="dk1"/>
              </a:buClr>
              <a:buSzPts val="2700"/>
              <a:buChar char="•"/>
              <a:defRPr/>
            </a:lvl6pPr>
            <a:lvl7pPr marL="3200400" lvl="6" indent="-400050" algn="l">
              <a:lnSpc>
                <a:spcPct val="90000"/>
              </a:lnSpc>
              <a:spcBef>
                <a:spcPts val="533"/>
              </a:spcBef>
              <a:spcAft>
                <a:spcPts val="0"/>
              </a:spcAft>
              <a:buClr>
                <a:schemeClr val="dk1"/>
              </a:buClr>
              <a:buSzPts val="2700"/>
              <a:buChar char="•"/>
              <a:defRPr/>
            </a:lvl7pPr>
            <a:lvl8pPr marL="3657600" lvl="7" indent="-400050" algn="l">
              <a:lnSpc>
                <a:spcPct val="90000"/>
              </a:lnSpc>
              <a:spcBef>
                <a:spcPts val="533"/>
              </a:spcBef>
              <a:spcAft>
                <a:spcPts val="0"/>
              </a:spcAft>
              <a:buClr>
                <a:schemeClr val="dk1"/>
              </a:buClr>
              <a:buSzPts val="2700"/>
              <a:buChar char="•"/>
              <a:defRPr/>
            </a:lvl8pPr>
            <a:lvl9pPr marL="4114800" lvl="8" indent="-400050" algn="l">
              <a:lnSpc>
                <a:spcPct val="90000"/>
              </a:lnSpc>
              <a:spcBef>
                <a:spcPts val="533"/>
              </a:spcBef>
              <a:spcAft>
                <a:spcPts val="0"/>
              </a:spcAft>
              <a:buClr>
                <a:schemeClr val="dk1"/>
              </a:buClr>
              <a:buSzPts val="2700"/>
              <a:buChar char="•"/>
              <a:defRPr/>
            </a:lvl9pPr>
          </a:lstStyle>
          <a:p>
            <a:endParaRPr/>
          </a:p>
        </p:txBody>
      </p:sp>
      <p:sp>
        <p:nvSpPr>
          <p:cNvPr id="84" name="Google Shape;84;p130"/>
          <p:cNvSpPr txBox="1">
            <a:spLocks noGrp="1"/>
          </p:cNvSpPr>
          <p:nvPr>
            <p:ph type="dt" idx="10"/>
          </p:nvPr>
        </p:nvSpPr>
        <p:spPr>
          <a:xfrm>
            <a:off x="838200" y="6356350"/>
            <a:ext cx="2743200" cy="365200"/>
          </a:xfrm>
          <a:prstGeom prst="rect">
            <a:avLst/>
          </a:prstGeom>
          <a:noFill/>
          <a:ln>
            <a:noFill/>
          </a:ln>
        </p:spPr>
        <p:txBody>
          <a:bodyPr spcFirstLastPara="1" wrap="square" lIns="137150" tIns="68550" rIns="137150" bIns="68550" anchor="ctr" anchorCtr="0">
            <a:noAutofit/>
          </a:bodyPr>
          <a:lstStyle>
            <a:lvl1pPr lvl="0" algn="l">
              <a:lnSpc>
                <a:spcPct val="100000"/>
              </a:lnSpc>
              <a:spcBef>
                <a:spcPts val="0"/>
              </a:spcBef>
              <a:spcAft>
                <a:spcPts val="0"/>
              </a:spcAft>
              <a:buClr>
                <a:srgbClr val="888888"/>
              </a:buClr>
              <a:buSzPts val="2100"/>
              <a:buFont typeface="Calibri"/>
              <a:buNone/>
              <a:defRPr/>
            </a:lvl1pPr>
            <a:lvl2pPr lvl="1" algn="l">
              <a:lnSpc>
                <a:spcPct val="100000"/>
              </a:lnSpc>
              <a:spcBef>
                <a:spcPts val="0"/>
              </a:spcBef>
              <a:spcAft>
                <a:spcPts val="0"/>
              </a:spcAft>
              <a:buClr>
                <a:schemeClr val="dk1"/>
              </a:buClr>
              <a:buSzPts val="2100"/>
              <a:buFont typeface="Calibri"/>
              <a:buNone/>
              <a:defRPr/>
            </a:lvl2pPr>
            <a:lvl3pPr lvl="2" algn="l">
              <a:lnSpc>
                <a:spcPct val="100000"/>
              </a:lnSpc>
              <a:spcBef>
                <a:spcPts val="0"/>
              </a:spcBef>
              <a:spcAft>
                <a:spcPts val="0"/>
              </a:spcAft>
              <a:buClr>
                <a:schemeClr val="dk1"/>
              </a:buClr>
              <a:buSzPts val="2100"/>
              <a:buFont typeface="Calibri"/>
              <a:buNone/>
              <a:defRPr/>
            </a:lvl3pPr>
            <a:lvl4pPr lvl="3" algn="l">
              <a:lnSpc>
                <a:spcPct val="100000"/>
              </a:lnSpc>
              <a:spcBef>
                <a:spcPts val="0"/>
              </a:spcBef>
              <a:spcAft>
                <a:spcPts val="0"/>
              </a:spcAft>
              <a:buClr>
                <a:schemeClr val="dk1"/>
              </a:buClr>
              <a:buSzPts val="2100"/>
              <a:buFont typeface="Calibri"/>
              <a:buNone/>
              <a:defRPr/>
            </a:lvl4pPr>
            <a:lvl5pPr lvl="4" algn="l">
              <a:lnSpc>
                <a:spcPct val="100000"/>
              </a:lnSpc>
              <a:spcBef>
                <a:spcPts val="0"/>
              </a:spcBef>
              <a:spcAft>
                <a:spcPts val="0"/>
              </a:spcAft>
              <a:buClr>
                <a:schemeClr val="dk1"/>
              </a:buClr>
              <a:buSzPts val="2100"/>
              <a:buFont typeface="Calibri"/>
              <a:buNone/>
              <a:defRPr/>
            </a:lvl5pPr>
            <a:lvl6pPr lvl="5" algn="l">
              <a:lnSpc>
                <a:spcPct val="100000"/>
              </a:lnSpc>
              <a:spcBef>
                <a:spcPts val="0"/>
              </a:spcBef>
              <a:spcAft>
                <a:spcPts val="0"/>
              </a:spcAft>
              <a:buClr>
                <a:schemeClr val="dk1"/>
              </a:buClr>
              <a:buSzPts val="2100"/>
              <a:buFont typeface="Calibri"/>
              <a:buNone/>
              <a:defRPr/>
            </a:lvl6pPr>
            <a:lvl7pPr lvl="6" algn="l">
              <a:lnSpc>
                <a:spcPct val="100000"/>
              </a:lnSpc>
              <a:spcBef>
                <a:spcPts val="0"/>
              </a:spcBef>
              <a:spcAft>
                <a:spcPts val="0"/>
              </a:spcAft>
              <a:buClr>
                <a:schemeClr val="dk1"/>
              </a:buClr>
              <a:buSzPts val="2100"/>
              <a:buFont typeface="Calibri"/>
              <a:buNone/>
              <a:defRPr/>
            </a:lvl7pPr>
            <a:lvl8pPr lvl="7" algn="l">
              <a:lnSpc>
                <a:spcPct val="100000"/>
              </a:lnSpc>
              <a:spcBef>
                <a:spcPts val="0"/>
              </a:spcBef>
              <a:spcAft>
                <a:spcPts val="0"/>
              </a:spcAft>
              <a:buClr>
                <a:schemeClr val="dk1"/>
              </a:buClr>
              <a:buSzPts val="2100"/>
              <a:buFont typeface="Calibri"/>
              <a:buNone/>
              <a:defRPr/>
            </a:lvl8pPr>
            <a:lvl9pPr lvl="8" algn="l">
              <a:lnSpc>
                <a:spcPct val="100000"/>
              </a:lnSpc>
              <a:spcBef>
                <a:spcPts val="0"/>
              </a:spcBef>
              <a:spcAft>
                <a:spcPts val="0"/>
              </a:spcAft>
              <a:buClr>
                <a:schemeClr val="dk1"/>
              </a:buClr>
              <a:buSzPts val="2100"/>
              <a:buFont typeface="Calibri"/>
              <a:buNone/>
              <a:defRPr/>
            </a:lvl9pPr>
          </a:lstStyle>
          <a:p>
            <a:endParaRPr/>
          </a:p>
        </p:txBody>
      </p:sp>
      <p:sp>
        <p:nvSpPr>
          <p:cNvPr id="85" name="Google Shape;85;p130"/>
          <p:cNvSpPr txBox="1">
            <a:spLocks noGrp="1"/>
          </p:cNvSpPr>
          <p:nvPr>
            <p:ph type="ftr" idx="11"/>
          </p:nvPr>
        </p:nvSpPr>
        <p:spPr>
          <a:xfrm>
            <a:off x="4038600" y="6356350"/>
            <a:ext cx="4114800" cy="365200"/>
          </a:xfrm>
          <a:prstGeom prst="rect">
            <a:avLst/>
          </a:prstGeom>
          <a:noFill/>
          <a:ln>
            <a:noFill/>
          </a:ln>
        </p:spPr>
        <p:txBody>
          <a:bodyPr spcFirstLastPara="1" wrap="square" lIns="137150" tIns="68550" rIns="137150" bIns="68550" anchor="ctr" anchorCtr="0">
            <a:noAutofit/>
          </a:bodyPr>
          <a:lstStyle>
            <a:lvl1pPr lvl="0" algn="ctr">
              <a:lnSpc>
                <a:spcPct val="100000"/>
              </a:lnSpc>
              <a:spcBef>
                <a:spcPts val="0"/>
              </a:spcBef>
              <a:spcAft>
                <a:spcPts val="0"/>
              </a:spcAft>
              <a:buClr>
                <a:srgbClr val="888888"/>
              </a:buClr>
              <a:buSzPts val="2100"/>
              <a:buFont typeface="Calibri"/>
              <a:buNone/>
              <a:defRPr/>
            </a:lvl1pPr>
            <a:lvl2pPr lvl="1" algn="l">
              <a:lnSpc>
                <a:spcPct val="100000"/>
              </a:lnSpc>
              <a:spcBef>
                <a:spcPts val="0"/>
              </a:spcBef>
              <a:spcAft>
                <a:spcPts val="0"/>
              </a:spcAft>
              <a:buClr>
                <a:schemeClr val="dk1"/>
              </a:buClr>
              <a:buSzPts val="2100"/>
              <a:buFont typeface="Calibri"/>
              <a:buNone/>
              <a:defRPr/>
            </a:lvl2pPr>
            <a:lvl3pPr lvl="2" algn="l">
              <a:lnSpc>
                <a:spcPct val="100000"/>
              </a:lnSpc>
              <a:spcBef>
                <a:spcPts val="0"/>
              </a:spcBef>
              <a:spcAft>
                <a:spcPts val="0"/>
              </a:spcAft>
              <a:buClr>
                <a:schemeClr val="dk1"/>
              </a:buClr>
              <a:buSzPts val="2100"/>
              <a:buFont typeface="Calibri"/>
              <a:buNone/>
              <a:defRPr/>
            </a:lvl3pPr>
            <a:lvl4pPr lvl="3" algn="l">
              <a:lnSpc>
                <a:spcPct val="100000"/>
              </a:lnSpc>
              <a:spcBef>
                <a:spcPts val="0"/>
              </a:spcBef>
              <a:spcAft>
                <a:spcPts val="0"/>
              </a:spcAft>
              <a:buClr>
                <a:schemeClr val="dk1"/>
              </a:buClr>
              <a:buSzPts val="2100"/>
              <a:buFont typeface="Calibri"/>
              <a:buNone/>
              <a:defRPr/>
            </a:lvl4pPr>
            <a:lvl5pPr lvl="4" algn="l">
              <a:lnSpc>
                <a:spcPct val="100000"/>
              </a:lnSpc>
              <a:spcBef>
                <a:spcPts val="0"/>
              </a:spcBef>
              <a:spcAft>
                <a:spcPts val="0"/>
              </a:spcAft>
              <a:buClr>
                <a:schemeClr val="dk1"/>
              </a:buClr>
              <a:buSzPts val="2100"/>
              <a:buFont typeface="Calibri"/>
              <a:buNone/>
              <a:defRPr/>
            </a:lvl5pPr>
            <a:lvl6pPr lvl="5" algn="l">
              <a:lnSpc>
                <a:spcPct val="100000"/>
              </a:lnSpc>
              <a:spcBef>
                <a:spcPts val="0"/>
              </a:spcBef>
              <a:spcAft>
                <a:spcPts val="0"/>
              </a:spcAft>
              <a:buClr>
                <a:schemeClr val="dk1"/>
              </a:buClr>
              <a:buSzPts val="2100"/>
              <a:buFont typeface="Calibri"/>
              <a:buNone/>
              <a:defRPr/>
            </a:lvl6pPr>
            <a:lvl7pPr lvl="6" algn="l">
              <a:lnSpc>
                <a:spcPct val="100000"/>
              </a:lnSpc>
              <a:spcBef>
                <a:spcPts val="0"/>
              </a:spcBef>
              <a:spcAft>
                <a:spcPts val="0"/>
              </a:spcAft>
              <a:buClr>
                <a:schemeClr val="dk1"/>
              </a:buClr>
              <a:buSzPts val="2100"/>
              <a:buFont typeface="Calibri"/>
              <a:buNone/>
              <a:defRPr/>
            </a:lvl7pPr>
            <a:lvl8pPr lvl="7" algn="l">
              <a:lnSpc>
                <a:spcPct val="100000"/>
              </a:lnSpc>
              <a:spcBef>
                <a:spcPts val="0"/>
              </a:spcBef>
              <a:spcAft>
                <a:spcPts val="0"/>
              </a:spcAft>
              <a:buClr>
                <a:schemeClr val="dk1"/>
              </a:buClr>
              <a:buSzPts val="2100"/>
              <a:buFont typeface="Calibri"/>
              <a:buNone/>
              <a:defRPr/>
            </a:lvl8pPr>
            <a:lvl9pPr lvl="8" algn="l">
              <a:lnSpc>
                <a:spcPct val="100000"/>
              </a:lnSpc>
              <a:spcBef>
                <a:spcPts val="0"/>
              </a:spcBef>
              <a:spcAft>
                <a:spcPts val="0"/>
              </a:spcAft>
              <a:buClr>
                <a:schemeClr val="dk1"/>
              </a:buClr>
              <a:buSzPts val="2100"/>
              <a:buFont typeface="Calibri"/>
              <a:buNone/>
              <a:defRPr/>
            </a:lvl9pPr>
          </a:lstStyle>
          <a:p>
            <a:endParaRPr/>
          </a:p>
        </p:txBody>
      </p:sp>
      <p:sp>
        <p:nvSpPr>
          <p:cNvPr id="86" name="Google Shape;86;p130"/>
          <p:cNvSpPr txBox="1">
            <a:spLocks noGrp="1"/>
          </p:cNvSpPr>
          <p:nvPr>
            <p:ph type="sldNum" idx="12"/>
          </p:nvPr>
        </p:nvSpPr>
        <p:spPr>
          <a:xfrm>
            <a:off x="8610600" y="6356350"/>
            <a:ext cx="2743200" cy="365200"/>
          </a:xfrm>
          <a:prstGeom prst="rect">
            <a:avLst/>
          </a:prstGeom>
          <a:noFill/>
          <a:ln>
            <a:noFill/>
          </a:ln>
        </p:spPr>
        <p:txBody>
          <a:bodyPr spcFirstLastPara="1" wrap="square" lIns="137150" tIns="68550" rIns="137150" bIns="6855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7"/>
        <p:cNvGrpSpPr/>
        <p:nvPr/>
      </p:nvGrpSpPr>
      <p:grpSpPr>
        <a:xfrm>
          <a:off x="0" y="0"/>
          <a:ext cx="0" cy="0"/>
          <a:chOff x="0" y="0"/>
          <a:chExt cx="0" cy="0"/>
        </a:xfrm>
      </p:grpSpPr>
      <p:sp>
        <p:nvSpPr>
          <p:cNvPr id="88" name="Google Shape;88;p131"/>
          <p:cNvSpPr txBox="1">
            <a:spLocks noGrp="1"/>
          </p:cNvSpPr>
          <p:nvPr>
            <p:ph type="title"/>
          </p:nvPr>
        </p:nvSpPr>
        <p:spPr>
          <a:xfrm rot="5400000">
            <a:off x="7133500" y="1956625"/>
            <a:ext cx="5811800" cy="2628800"/>
          </a:xfrm>
          <a:prstGeom prst="rect">
            <a:avLst/>
          </a:prstGeom>
          <a:noFill/>
          <a:ln>
            <a:noFill/>
          </a:ln>
        </p:spPr>
        <p:txBody>
          <a:bodyPr spcFirstLastPara="1" wrap="square" lIns="137150" tIns="68550" rIns="137150" bIns="68550" anchor="ctr" anchorCtr="0">
            <a:normAutofit/>
          </a:bodyPr>
          <a:lstStyle>
            <a:lvl1pPr lvl="0" algn="l">
              <a:lnSpc>
                <a:spcPct val="90000"/>
              </a:lnSpc>
              <a:spcBef>
                <a:spcPts val="0"/>
              </a:spcBef>
              <a:spcAft>
                <a:spcPts val="0"/>
              </a:spcAft>
              <a:buClr>
                <a:schemeClr val="dk1"/>
              </a:buClr>
              <a:buSzPts val="2700"/>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a:endParaRPr/>
          </a:p>
        </p:txBody>
      </p:sp>
      <p:sp>
        <p:nvSpPr>
          <p:cNvPr id="89" name="Google Shape;89;p131"/>
          <p:cNvSpPr txBox="1">
            <a:spLocks noGrp="1"/>
          </p:cNvSpPr>
          <p:nvPr>
            <p:ph type="body" idx="1"/>
          </p:nvPr>
        </p:nvSpPr>
        <p:spPr>
          <a:xfrm rot="5400000">
            <a:off x="1799500" y="-596075"/>
            <a:ext cx="5811800" cy="7734200"/>
          </a:xfrm>
          <a:prstGeom prst="rect">
            <a:avLst/>
          </a:prstGeom>
          <a:noFill/>
          <a:ln>
            <a:noFill/>
          </a:ln>
        </p:spPr>
        <p:txBody>
          <a:bodyPr spcFirstLastPara="1" wrap="square" lIns="137150" tIns="68550" rIns="137150" bIns="68550" anchor="t" anchorCtr="0">
            <a:normAutofit/>
          </a:bodyPr>
          <a:lstStyle>
            <a:lvl1pPr marL="457200" lvl="0" indent="-400050" algn="l">
              <a:lnSpc>
                <a:spcPct val="90000"/>
              </a:lnSpc>
              <a:spcBef>
                <a:spcPts val="1000"/>
              </a:spcBef>
              <a:spcAft>
                <a:spcPts val="0"/>
              </a:spcAft>
              <a:buClr>
                <a:schemeClr val="dk1"/>
              </a:buClr>
              <a:buSzPts val="2700"/>
              <a:buChar char="•"/>
              <a:defRPr/>
            </a:lvl1pPr>
            <a:lvl2pPr marL="914400" lvl="1" indent="-400050" algn="l">
              <a:lnSpc>
                <a:spcPct val="90000"/>
              </a:lnSpc>
              <a:spcBef>
                <a:spcPts val="533"/>
              </a:spcBef>
              <a:spcAft>
                <a:spcPts val="0"/>
              </a:spcAft>
              <a:buClr>
                <a:schemeClr val="dk1"/>
              </a:buClr>
              <a:buSzPts val="2700"/>
              <a:buChar char="•"/>
              <a:defRPr/>
            </a:lvl2pPr>
            <a:lvl3pPr marL="1371600" lvl="2" indent="-400050" algn="l">
              <a:lnSpc>
                <a:spcPct val="90000"/>
              </a:lnSpc>
              <a:spcBef>
                <a:spcPts val="533"/>
              </a:spcBef>
              <a:spcAft>
                <a:spcPts val="0"/>
              </a:spcAft>
              <a:buClr>
                <a:schemeClr val="dk1"/>
              </a:buClr>
              <a:buSzPts val="2700"/>
              <a:buChar char="•"/>
              <a:defRPr/>
            </a:lvl3pPr>
            <a:lvl4pPr marL="1828800" lvl="3" indent="-400050" algn="l">
              <a:lnSpc>
                <a:spcPct val="90000"/>
              </a:lnSpc>
              <a:spcBef>
                <a:spcPts val="533"/>
              </a:spcBef>
              <a:spcAft>
                <a:spcPts val="0"/>
              </a:spcAft>
              <a:buClr>
                <a:schemeClr val="dk1"/>
              </a:buClr>
              <a:buSzPts val="2700"/>
              <a:buChar char="•"/>
              <a:defRPr/>
            </a:lvl4pPr>
            <a:lvl5pPr marL="2286000" lvl="4" indent="-400050" algn="l">
              <a:lnSpc>
                <a:spcPct val="90000"/>
              </a:lnSpc>
              <a:spcBef>
                <a:spcPts val="533"/>
              </a:spcBef>
              <a:spcAft>
                <a:spcPts val="0"/>
              </a:spcAft>
              <a:buClr>
                <a:schemeClr val="dk1"/>
              </a:buClr>
              <a:buSzPts val="2700"/>
              <a:buChar char="•"/>
              <a:defRPr/>
            </a:lvl5pPr>
            <a:lvl6pPr marL="2743200" lvl="5" indent="-400050" algn="l">
              <a:lnSpc>
                <a:spcPct val="90000"/>
              </a:lnSpc>
              <a:spcBef>
                <a:spcPts val="533"/>
              </a:spcBef>
              <a:spcAft>
                <a:spcPts val="0"/>
              </a:spcAft>
              <a:buClr>
                <a:schemeClr val="dk1"/>
              </a:buClr>
              <a:buSzPts val="2700"/>
              <a:buChar char="•"/>
              <a:defRPr/>
            </a:lvl6pPr>
            <a:lvl7pPr marL="3200400" lvl="6" indent="-400050" algn="l">
              <a:lnSpc>
                <a:spcPct val="90000"/>
              </a:lnSpc>
              <a:spcBef>
                <a:spcPts val="533"/>
              </a:spcBef>
              <a:spcAft>
                <a:spcPts val="0"/>
              </a:spcAft>
              <a:buClr>
                <a:schemeClr val="dk1"/>
              </a:buClr>
              <a:buSzPts val="2700"/>
              <a:buChar char="•"/>
              <a:defRPr/>
            </a:lvl7pPr>
            <a:lvl8pPr marL="3657600" lvl="7" indent="-400050" algn="l">
              <a:lnSpc>
                <a:spcPct val="90000"/>
              </a:lnSpc>
              <a:spcBef>
                <a:spcPts val="533"/>
              </a:spcBef>
              <a:spcAft>
                <a:spcPts val="0"/>
              </a:spcAft>
              <a:buClr>
                <a:schemeClr val="dk1"/>
              </a:buClr>
              <a:buSzPts val="2700"/>
              <a:buChar char="•"/>
              <a:defRPr/>
            </a:lvl8pPr>
            <a:lvl9pPr marL="4114800" lvl="8" indent="-400050" algn="l">
              <a:lnSpc>
                <a:spcPct val="90000"/>
              </a:lnSpc>
              <a:spcBef>
                <a:spcPts val="533"/>
              </a:spcBef>
              <a:spcAft>
                <a:spcPts val="0"/>
              </a:spcAft>
              <a:buClr>
                <a:schemeClr val="dk1"/>
              </a:buClr>
              <a:buSzPts val="2700"/>
              <a:buChar char="•"/>
              <a:defRPr/>
            </a:lvl9pPr>
          </a:lstStyle>
          <a:p>
            <a:endParaRPr/>
          </a:p>
        </p:txBody>
      </p:sp>
      <p:sp>
        <p:nvSpPr>
          <p:cNvPr id="90" name="Google Shape;90;p131"/>
          <p:cNvSpPr txBox="1">
            <a:spLocks noGrp="1"/>
          </p:cNvSpPr>
          <p:nvPr>
            <p:ph type="dt" idx="10"/>
          </p:nvPr>
        </p:nvSpPr>
        <p:spPr>
          <a:xfrm>
            <a:off x="838200" y="6356350"/>
            <a:ext cx="2743200" cy="365200"/>
          </a:xfrm>
          <a:prstGeom prst="rect">
            <a:avLst/>
          </a:prstGeom>
          <a:noFill/>
          <a:ln>
            <a:noFill/>
          </a:ln>
        </p:spPr>
        <p:txBody>
          <a:bodyPr spcFirstLastPara="1" wrap="square" lIns="137150" tIns="68550" rIns="137150" bIns="68550" anchor="ctr" anchorCtr="0">
            <a:noAutofit/>
          </a:bodyPr>
          <a:lstStyle>
            <a:lvl1pPr lvl="0" algn="l">
              <a:lnSpc>
                <a:spcPct val="100000"/>
              </a:lnSpc>
              <a:spcBef>
                <a:spcPts val="0"/>
              </a:spcBef>
              <a:spcAft>
                <a:spcPts val="0"/>
              </a:spcAft>
              <a:buClr>
                <a:srgbClr val="888888"/>
              </a:buClr>
              <a:buSzPts val="2100"/>
              <a:buFont typeface="Calibri"/>
              <a:buNone/>
              <a:defRPr/>
            </a:lvl1pPr>
            <a:lvl2pPr lvl="1" algn="l">
              <a:lnSpc>
                <a:spcPct val="100000"/>
              </a:lnSpc>
              <a:spcBef>
                <a:spcPts val="0"/>
              </a:spcBef>
              <a:spcAft>
                <a:spcPts val="0"/>
              </a:spcAft>
              <a:buClr>
                <a:schemeClr val="dk1"/>
              </a:buClr>
              <a:buSzPts val="2100"/>
              <a:buFont typeface="Calibri"/>
              <a:buNone/>
              <a:defRPr/>
            </a:lvl2pPr>
            <a:lvl3pPr lvl="2" algn="l">
              <a:lnSpc>
                <a:spcPct val="100000"/>
              </a:lnSpc>
              <a:spcBef>
                <a:spcPts val="0"/>
              </a:spcBef>
              <a:spcAft>
                <a:spcPts val="0"/>
              </a:spcAft>
              <a:buClr>
                <a:schemeClr val="dk1"/>
              </a:buClr>
              <a:buSzPts val="2100"/>
              <a:buFont typeface="Calibri"/>
              <a:buNone/>
              <a:defRPr/>
            </a:lvl3pPr>
            <a:lvl4pPr lvl="3" algn="l">
              <a:lnSpc>
                <a:spcPct val="100000"/>
              </a:lnSpc>
              <a:spcBef>
                <a:spcPts val="0"/>
              </a:spcBef>
              <a:spcAft>
                <a:spcPts val="0"/>
              </a:spcAft>
              <a:buClr>
                <a:schemeClr val="dk1"/>
              </a:buClr>
              <a:buSzPts val="2100"/>
              <a:buFont typeface="Calibri"/>
              <a:buNone/>
              <a:defRPr/>
            </a:lvl4pPr>
            <a:lvl5pPr lvl="4" algn="l">
              <a:lnSpc>
                <a:spcPct val="100000"/>
              </a:lnSpc>
              <a:spcBef>
                <a:spcPts val="0"/>
              </a:spcBef>
              <a:spcAft>
                <a:spcPts val="0"/>
              </a:spcAft>
              <a:buClr>
                <a:schemeClr val="dk1"/>
              </a:buClr>
              <a:buSzPts val="2100"/>
              <a:buFont typeface="Calibri"/>
              <a:buNone/>
              <a:defRPr/>
            </a:lvl5pPr>
            <a:lvl6pPr lvl="5" algn="l">
              <a:lnSpc>
                <a:spcPct val="100000"/>
              </a:lnSpc>
              <a:spcBef>
                <a:spcPts val="0"/>
              </a:spcBef>
              <a:spcAft>
                <a:spcPts val="0"/>
              </a:spcAft>
              <a:buClr>
                <a:schemeClr val="dk1"/>
              </a:buClr>
              <a:buSzPts val="2100"/>
              <a:buFont typeface="Calibri"/>
              <a:buNone/>
              <a:defRPr/>
            </a:lvl6pPr>
            <a:lvl7pPr lvl="6" algn="l">
              <a:lnSpc>
                <a:spcPct val="100000"/>
              </a:lnSpc>
              <a:spcBef>
                <a:spcPts val="0"/>
              </a:spcBef>
              <a:spcAft>
                <a:spcPts val="0"/>
              </a:spcAft>
              <a:buClr>
                <a:schemeClr val="dk1"/>
              </a:buClr>
              <a:buSzPts val="2100"/>
              <a:buFont typeface="Calibri"/>
              <a:buNone/>
              <a:defRPr/>
            </a:lvl7pPr>
            <a:lvl8pPr lvl="7" algn="l">
              <a:lnSpc>
                <a:spcPct val="100000"/>
              </a:lnSpc>
              <a:spcBef>
                <a:spcPts val="0"/>
              </a:spcBef>
              <a:spcAft>
                <a:spcPts val="0"/>
              </a:spcAft>
              <a:buClr>
                <a:schemeClr val="dk1"/>
              </a:buClr>
              <a:buSzPts val="2100"/>
              <a:buFont typeface="Calibri"/>
              <a:buNone/>
              <a:defRPr/>
            </a:lvl8pPr>
            <a:lvl9pPr lvl="8" algn="l">
              <a:lnSpc>
                <a:spcPct val="100000"/>
              </a:lnSpc>
              <a:spcBef>
                <a:spcPts val="0"/>
              </a:spcBef>
              <a:spcAft>
                <a:spcPts val="0"/>
              </a:spcAft>
              <a:buClr>
                <a:schemeClr val="dk1"/>
              </a:buClr>
              <a:buSzPts val="2100"/>
              <a:buFont typeface="Calibri"/>
              <a:buNone/>
              <a:defRPr/>
            </a:lvl9pPr>
          </a:lstStyle>
          <a:p>
            <a:endParaRPr/>
          </a:p>
        </p:txBody>
      </p:sp>
      <p:sp>
        <p:nvSpPr>
          <p:cNvPr id="91" name="Google Shape;91;p131"/>
          <p:cNvSpPr txBox="1">
            <a:spLocks noGrp="1"/>
          </p:cNvSpPr>
          <p:nvPr>
            <p:ph type="ftr" idx="11"/>
          </p:nvPr>
        </p:nvSpPr>
        <p:spPr>
          <a:xfrm>
            <a:off x="4038600" y="6356350"/>
            <a:ext cx="4114800" cy="365200"/>
          </a:xfrm>
          <a:prstGeom prst="rect">
            <a:avLst/>
          </a:prstGeom>
          <a:noFill/>
          <a:ln>
            <a:noFill/>
          </a:ln>
        </p:spPr>
        <p:txBody>
          <a:bodyPr spcFirstLastPara="1" wrap="square" lIns="137150" tIns="68550" rIns="137150" bIns="68550" anchor="ctr" anchorCtr="0">
            <a:noAutofit/>
          </a:bodyPr>
          <a:lstStyle>
            <a:lvl1pPr lvl="0" algn="ctr">
              <a:lnSpc>
                <a:spcPct val="100000"/>
              </a:lnSpc>
              <a:spcBef>
                <a:spcPts val="0"/>
              </a:spcBef>
              <a:spcAft>
                <a:spcPts val="0"/>
              </a:spcAft>
              <a:buClr>
                <a:srgbClr val="888888"/>
              </a:buClr>
              <a:buSzPts val="2100"/>
              <a:buFont typeface="Calibri"/>
              <a:buNone/>
              <a:defRPr/>
            </a:lvl1pPr>
            <a:lvl2pPr lvl="1" algn="l">
              <a:lnSpc>
                <a:spcPct val="100000"/>
              </a:lnSpc>
              <a:spcBef>
                <a:spcPts val="0"/>
              </a:spcBef>
              <a:spcAft>
                <a:spcPts val="0"/>
              </a:spcAft>
              <a:buClr>
                <a:schemeClr val="dk1"/>
              </a:buClr>
              <a:buSzPts val="2100"/>
              <a:buFont typeface="Calibri"/>
              <a:buNone/>
              <a:defRPr/>
            </a:lvl2pPr>
            <a:lvl3pPr lvl="2" algn="l">
              <a:lnSpc>
                <a:spcPct val="100000"/>
              </a:lnSpc>
              <a:spcBef>
                <a:spcPts val="0"/>
              </a:spcBef>
              <a:spcAft>
                <a:spcPts val="0"/>
              </a:spcAft>
              <a:buClr>
                <a:schemeClr val="dk1"/>
              </a:buClr>
              <a:buSzPts val="2100"/>
              <a:buFont typeface="Calibri"/>
              <a:buNone/>
              <a:defRPr/>
            </a:lvl3pPr>
            <a:lvl4pPr lvl="3" algn="l">
              <a:lnSpc>
                <a:spcPct val="100000"/>
              </a:lnSpc>
              <a:spcBef>
                <a:spcPts val="0"/>
              </a:spcBef>
              <a:spcAft>
                <a:spcPts val="0"/>
              </a:spcAft>
              <a:buClr>
                <a:schemeClr val="dk1"/>
              </a:buClr>
              <a:buSzPts val="2100"/>
              <a:buFont typeface="Calibri"/>
              <a:buNone/>
              <a:defRPr/>
            </a:lvl4pPr>
            <a:lvl5pPr lvl="4" algn="l">
              <a:lnSpc>
                <a:spcPct val="100000"/>
              </a:lnSpc>
              <a:spcBef>
                <a:spcPts val="0"/>
              </a:spcBef>
              <a:spcAft>
                <a:spcPts val="0"/>
              </a:spcAft>
              <a:buClr>
                <a:schemeClr val="dk1"/>
              </a:buClr>
              <a:buSzPts val="2100"/>
              <a:buFont typeface="Calibri"/>
              <a:buNone/>
              <a:defRPr/>
            </a:lvl5pPr>
            <a:lvl6pPr lvl="5" algn="l">
              <a:lnSpc>
                <a:spcPct val="100000"/>
              </a:lnSpc>
              <a:spcBef>
                <a:spcPts val="0"/>
              </a:spcBef>
              <a:spcAft>
                <a:spcPts val="0"/>
              </a:spcAft>
              <a:buClr>
                <a:schemeClr val="dk1"/>
              </a:buClr>
              <a:buSzPts val="2100"/>
              <a:buFont typeface="Calibri"/>
              <a:buNone/>
              <a:defRPr/>
            </a:lvl6pPr>
            <a:lvl7pPr lvl="6" algn="l">
              <a:lnSpc>
                <a:spcPct val="100000"/>
              </a:lnSpc>
              <a:spcBef>
                <a:spcPts val="0"/>
              </a:spcBef>
              <a:spcAft>
                <a:spcPts val="0"/>
              </a:spcAft>
              <a:buClr>
                <a:schemeClr val="dk1"/>
              </a:buClr>
              <a:buSzPts val="2100"/>
              <a:buFont typeface="Calibri"/>
              <a:buNone/>
              <a:defRPr/>
            </a:lvl7pPr>
            <a:lvl8pPr lvl="7" algn="l">
              <a:lnSpc>
                <a:spcPct val="100000"/>
              </a:lnSpc>
              <a:spcBef>
                <a:spcPts val="0"/>
              </a:spcBef>
              <a:spcAft>
                <a:spcPts val="0"/>
              </a:spcAft>
              <a:buClr>
                <a:schemeClr val="dk1"/>
              </a:buClr>
              <a:buSzPts val="2100"/>
              <a:buFont typeface="Calibri"/>
              <a:buNone/>
              <a:defRPr/>
            </a:lvl8pPr>
            <a:lvl9pPr lvl="8" algn="l">
              <a:lnSpc>
                <a:spcPct val="100000"/>
              </a:lnSpc>
              <a:spcBef>
                <a:spcPts val="0"/>
              </a:spcBef>
              <a:spcAft>
                <a:spcPts val="0"/>
              </a:spcAft>
              <a:buClr>
                <a:schemeClr val="dk1"/>
              </a:buClr>
              <a:buSzPts val="2100"/>
              <a:buFont typeface="Calibri"/>
              <a:buNone/>
              <a:defRPr/>
            </a:lvl9pPr>
          </a:lstStyle>
          <a:p>
            <a:endParaRPr/>
          </a:p>
        </p:txBody>
      </p:sp>
      <p:sp>
        <p:nvSpPr>
          <p:cNvPr id="92" name="Google Shape;92;p131"/>
          <p:cNvSpPr txBox="1">
            <a:spLocks noGrp="1"/>
          </p:cNvSpPr>
          <p:nvPr>
            <p:ph type="sldNum" idx="12"/>
          </p:nvPr>
        </p:nvSpPr>
        <p:spPr>
          <a:xfrm>
            <a:off x="8610600" y="6356350"/>
            <a:ext cx="2743200" cy="365200"/>
          </a:xfrm>
          <a:prstGeom prst="rect">
            <a:avLst/>
          </a:prstGeom>
          <a:noFill/>
          <a:ln>
            <a:noFill/>
          </a:ln>
        </p:spPr>
        <p:txBody>
          <a:bodyPr spcFirstLastPara="1" wrap="square" lIns="137150" tIns="68550" rIns="137150" bIns="6855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Title Slide">
  <p:cSld name="1_Title Slide">
    <p:bg>
      <p:bgPr>
        <a:blipFill>
          <a:blip r:embed="rId2">
            <a:alphaModFix/>
          </a:blip>
          <a:stretch>
            <a:fillRect/>
          </a:stretch>
        </a:blipFill>
        <a:effectLst/>
      </p:bgPr>
    </p:bg>
    <p:spTree>
      <p:nvGrpSpPr>
        <p:cNvPr id="1" name="Shape 94"/>
        <p:cNvGrpSpPr/>
        <p:nvPr/>
      </p:nvGrpSpPr>
      <p:grpSpPr>
        <a:xfrm>
          <a:off x="0" y="0"/>
          <a:ext cx="0" cy="0"/>
          <a:chOff x="0" y="0"/>
          <a:chExt cx="0" cy="0"/>
        </a:xfrm>
      </p:grpSpPr>
      <p:pic>
        <p:nvPicPr>
          <p:cNvPr id="95" name="Google Shape;95;p24"/>
          <p:cNvPicPr preferRelativeResize="0"/>
          <p:nvPr/>
        </p:nvPicPr>
        <p:blipFill rotWithShape="1">
          <a:blip r:embed="rId3">
            <a:alphaModFix/>
          </a:blip>
          <a:srcRect/>
          <a:stretch/>
        </p:blipFill>
        <p:spPr>
          <a:xfrm>
            <a:off x="1488000" y="816000"/>
            <a:ext cx="2074517" cy="15984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96"/>
        <p:cNvGrpSpPr/>
        <p:nvPr/>
      </p:nvGrpSpPr>
      <p:grpSpPr>
        <a:xfrm>
          <a:off x="0" y="0"/>
          <a:ext cx="0" cy="0"/>
          <a:chOff x="0" y="0"/>
          <a:chExt cx="0" cy="0"/>
        </a:xfrm>
      </p:grpSpPr>
      <p:sp>
        <p:nvSpPr>
          <p:cNvPr id="97" name="Google Shape;97;p18"/>
          <p:cNvSpPr txBox="1"/>
          <p:nvPr/>
        </p:nvSpPr>
        <p:spPr>
          <a:xfrm>
            <a:off x="1632002" y="432002"/>
            <a:ext cx="9585349" cy="750255"/>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dk1"/>
              </a:buClr>
              <a:buSzPts val="3200"/>
              <a:buFont typeface="Arial"/>
              <a:buNone/>
            </a:pPr>
            <a:endParaRPr sz="3200" b="1" i="0" u="none" strike="noStrike" cap="none">
              <a:solidFill>
                <a:schemeClr val="lt1"/>
              </a:solidFill>
              <a:latin typeface="Arial"/>
              <a:ea typeface="Arial"/>
              <a:cs typeface="Arial"/>
              <a:sym typeface="Arial"/>
            </a:endParaRPr>
          </a:p>
        </p:txBody>
      </p:sp>
      <p:sp>
        <p:nvSpPr>
          <p:cNvPr id="98" name="Google Shape;98;p18"/>
          <p:cNvSpPr txBox="1">
            <a:spLocks noGrp="1"/>
          </p:cNvSpPr>
          <p:nvPr>
            <p:ph type="body" idx="1"/>
          </p:nvPr>
        </p:nvSpPr>
        <p:spPr>
          <a:xfrm>
            <a:off x="304803" y="1416857"/>
            <a:ext cx="11582400" cy="4920472"/>
          </a:xfrm>
          <a:prstGeom prst="rect">
            <a:avLst/>
          </a:prstGeom>
          <a:noFill/>
          <a:ln>
            <a:noFill/>
          </a:ln>
        </p:spPr>
        <p:txBody>
          <a:bodyPr spcFirstLastPara="1" wrap="square" lIns="0" tIns="0" rIns="0" bIns="0" anchor="t" anchorCtr="0">
            <a:normAutofit/>
          </a:bodyPr>
          <a:lstStyle>
            <a:lvl1pPr marL="457200" marR="0" lvl="0" indent="-330200" algn="l" rtl="0">
              <a:lnSpc>
                <a:spcPct val="12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rtl="0">
              <a:lnSpc>
                <a:spcPct val="12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2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lnSpc>
                <a:spcPct val="12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2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99" name="Google Shape;99;p18"/>
          <p:cNvSpPr txBox="1">
            <a:spLocks noGrp="1"/>
          </p:cNvSpPr>
          <p:nvPr>
            <p:ph type="body" idx="2"/>
          </p:nvPr>
        </p:nvSpPr>
        <p:spPr>
          <a:xfrm>
            <a:off x="1632004" y="401457"/>
            <a:ext cx="8158547" cy="780801"/>
          </a:xfrm>
          <a:prstGeom prst="rect">
            <a:avLst/>
          </a:prstGeom>
          <a:noFill/>
          <a:ln>
            <a:noFill/>
          </a:ln>
        </p:spPr>
        <p:txBody>
          <a:bodyPr spcFirstLastPara="1" wrap="square" lIns="0" tIns="0" rIns="0" bIns="0" anchor="t" anchorCtr="0">
            <a:normAutofit/>
          </a:bodyPr>
          <a:lstStyle>
            <a:lvl1pPr marL="457200" marR="0" lvl="0" indent="-228600" algn="l" rtl="0">
              <a:lnSpc>
                <a:spcPct val="100000"/>
              </a:lnSpc>
              <a:spcBef>
                <a:spcPts val="640"/>
              </a:spcBef>
              <a:spcAft>
                <a:spcPts val="0"/>
              </a:spcAft>
              <a:buClr>
                <a:schemeClr val="lt1"/>
              </a:buClr>
              <a:buSzPts val="3200"/>
              <a:buFont typeface="Arial"/>
              <a:buNone/>
              <a:defRPr sz="3200" b="1" i="0" u="none" strike="noStrike" cap="none">
                <a:solidFill>
                  <a:schemeClr val="lt1"/>
                </a:solidFill>
                <a:latin typeface="Arial"/>
                <a:ea typeface="Arial"/>
                <a:cs typeface="Arial"/>
                <a:sym typeface="Arial"/>
              </a:defRPr>
            </a:lvl1pPr>
            <a:lvl2pPr marL="914400" marR="0" lvl="1" indent="-465645" algn="l" rtl="0">
              <a:lnSpc>
                <a:spcPct val="100000"/>
              </a:lnSpc>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_Title and Content">
  <p:cSld name="1_Title and Content 2">
    <p:bg>
      <p:bgPr>
        <a:blipFill>
          <a:blip r:embed="rId2">
            <a:alphaModFix/>
          </a:blip>
          <a:stretch>
            <a:fillRect/>
          </a:stretch>
        </a:blipFill>
        <a:effectLst/>
      </p:bgPr>
    </p:bg>
    <p:spTree>
      <p:nvGrpSpPr>
        <p:cNvPr id="1" name="Shape 100"/>
        <p:cNvGrpSpPr/>
        <p:nvPr/>
      </p:nvGrpSpPr>
      <p:grpSpPr>
        <a:xfrm>
          <a:off x="0" y="0"/>
          <a:ext cx="0" cy="0"/>
          <a:chOff x="0" y="0"/>
          <a:chExt cx="0" cy="0"/>
        </a:xfrm>
      </p:grpSpPr>
      <p:sp>
        <p:nvSpPr>
          <p:cNvPr id="101" name="Google Shape;101;p25"/>
          <p:cNvSpPr txBox="1"/>
          <p:nvPr/>
        </p:nvSpPr>
        <p:spPr>
          <a:xfrm>
            <a:off x="1632000" y="432001"/>
            <a:ext cx="10515600" cy="7504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2400"/>
              <a:buFont typeface="Arial"/>
              <a:buNone/>
            </a:pPr>
            <a:endParaRPr sz="3200" b="1" i="0" u="none" strike="noStrike" cap="none">
              <a:solidFill>
                <a:schemeClr val="lt1"/>
              </a:solidFill>
              <a:latin typeface="Arial"/>
              <a:ea typeface="Arial"/>
              <a:cs typeface="Arial"/>
              <a:sym typeface="Arial"/>
            </a:endParaRPr>
          </a:p>
        </p:txBody>
      </p:sp>
      <p:sp>
        <p:nvSpPr>
          <p:cNvPr id="102" name="Google Shape;102;p25"/>
          <p:cNvSpPr txBox="1">
            <a:spLocks noGrp="1"/>
          </p:cNvSpPr>
          <p:nvPr>
            <p:ph type="body" idx="1"/>
          </p:nvPr>
        </p:nvSpPr>
        <p:spPr>
          <a:xfrm>
            <a:off x="1632000" y="2063999"/>
            <a:ext cx="8158400" cy="3921200"/>
          </a:xfrm>
          <a:prstGeom prst="rect">
            <a:avLst/>
          </a:prstGeom>
          <a:noFill/>
          <a:ln>
            <a:noFill/>
          </a:ln>
        </p:spPr>
        <p:txBody>
          <a:bodyPr spcFirstLastPara="1" wrap="square" lIns="0" tIns="0" rIns="0" bIns="0" anchor="t" anchorCtr="0">
            <a:normAutofit/>
          </a:bodyPr>
          <a:lstStyle>
            <a:lvl1pPr marL="457200" marR="0" lvl="0" indent="-361950" algn="l" rtl="0">
              <a:lnSpc>
                <a:spcPct val="120000"/>
              </a:lnSpc>
              <a:spcBef>
                <a:spcPts val="1067"/>
              </a:spcBef>
              <a:spcAft>
                <a:spcPts val="0"/>
              </a:spcAft>
              <a:buClr>
                <a:schemeClr val="dk1"/>
              </a:buClr>
              <a:buSzPts val="2100"/>
              <a:buFont typeface="Arial"/>
              <a:buChar char="●"/>
              <a:defRPr sz="1600" b="0" i="0" u="none" strike="noStrike" cap="none">
                <a:solidFill>
                  <a:schemeClr val="dk1"/>
                </a:solidFill>
                <a:latin typeface="Arial"/>
                <a:ea typeface="Arial"/>
                <a:cs typeface="Arial"/>
                <a:sym typeface="Arial"/>
              </a:defRPr>
            </a:lvl1pPr>
            <a:lvl2pPr marL="914400" marR="0" lvl="1" indent="-342900" algn="l" rtl="0">
              <a:lnSpc>
                <a:spcPct val="120000"/>
              </a:lnSpc>
              <a:spcBef>
                <a:spcPts val="533"/>
              </a:spcBef>
              <a:spcAft>
                <a:spcPts val="0"/>
              </a:spcAft>
              <a:buClr>
                <a:schemeClr val="dk1"/>
              </a:buClr>
              <a:buSzPts val="1800"/>
              <a:buFont typeface="Arial"/>
              <a:buChar char="○"/>
              <a:defRPr sz="1600" b="0" i="0" u="none" strike="noStrike" cap="none">
                <a:solidFill>
                  <a:schemeClr val="dk1"/>
                </a:solidFill>
                <a:latin typeface="Arial"/>
                <a:ea typeface="Arial"/>
                <a:cs typeface="Arial"/>
                <a:sym typeface="Arial"/>
              </a:defRPr>
            </a:lvl2pPr>
            <a:lvl3pPr marL="1371600" marR="0" lvl="2" indent="-323850" algn="l" rtl="0">
              <a:lnSpc>
                <a:spcPct val="120000"/>
              </a:lnSpc>
              <a:spcBef>
                <a:spcPts val="533"/>
              </a:spcBef>
              <a:spcAft>
                <a:spcPts val="0"/>
              </a:spcAft>
              <a:buClr>
                <a:schemeClr val="dk1"/>
              </a:buClr>
              <a:buSzPts val="1500"/>
              <a:buFont typeface="Arial"/>
              <a:buChar char="■"/>
              <a:defRPr sz="1600" b="0" i="0" u="none" strike="noStrike" cap="none">
                <a:solidFill>
                  <a:schemeClr val="dk1"/>
                </a:solidFill>
                <a:latin typeface="Arial"/>
                <a:ea typeface="Arial"/>
                <a:cs typeface="Arial"/>
                <a:sym typeface="Arial"/>
              </a:defRPr>
            </a:lvl3pPr>
            <a:lvl4pPr marL="1828800" marR="0" lvl="3" indent="-317500" algn="l" rtl="0">
              <a:lnSpc>
                <a:spcPct val="120000"/>
              </a:lnSpc>
              <a:spcBef>
                <a:spcPts val="533"/>
              </a:spcBef>
              <a:spcAft>
                <a:spcPts val="0"/>
              </a:spcAft>
              <a:buClr>
                <a:schemeClr val="dk1"/>
              </a:buClr>
              <a:buSzPts val="1400"/>
              <a:buFont typeface="Arial"/>
              <a:buChar char="●"/>
              <a:defRPr sz="1600" b="0" i="0" u="none" strike="noStrike" cap="none">
                <a:solidFill>
                  <a:schemeClr val="dk1"/>
                </a:solidFill>
                <a:latin typeface="Arial"/>
                <a:ea typeface="Arial"/>
                <a:cs typeface="Arial"/>
                <a:sym typeface="Arial"/>
              </a:defRPr>
            </a:lvl4pPr>
            <a:lvl5pPr marL="2286000" marR="0" lvl="4" indent="-317500" algn="l" rtl="0">
              <a:lnSpc>
                <a:spcPct val="120000"/>
              </a:lnSpc>
              <a:spcBef>
                <a:spcPts val="533"/>
              </a:spcBef>
              <a:spcAft>
                <a:spcPts val="0"/>
              </a:spcAft>
              <a:buClr>
                <a:schemeClr val="dk1"/>
              </a:buClr>
              <a:buSzPts val="1400"/>
              <a:buFont typeface="Arial"/>
              <a:buChar char="○"/>
              <a:defRPr sz="1600" b="0" i="0" u="none" strike="noStrike" cap="none">
                <a:solidFill>
                  <a:schemeClr val="dk1"/>
                </a:solidFill>
                <a:latin typeface="Arial"/>
                <a:ea typeface="Arial"/>
                <a:cs typeface="Arial"/>
                <a:sym typeface="Arial"/>
              </a:defRPr>
            </a:lvl5pPr>
            <a:lvl6pPr marL="2743200" marR="0" lvl="5" indent="-317500" algn="l" rtl="0">
              <a:lnSpc>
                <a:spcPct val="90000"/>
              </a:lnSpc>
              <a:spcBef>
                <a:spcPts val="533"/>
              </a:spcBef>
              <a:spcAft>
                <a:spcPts val="0"/>
              </a:spcAft>
              <a:buClr>
                <a:schemeClr val="dk1"/>
              </a:buClr>
              <a:buSzPts val="1400"/>
              <a:buFont typeface="Arial"/>
              <a:buChar char="■"/>
              <a:defRPr sz="2667" b="0" i="0" u="none" strike="noStrike" cap="none">
                <a:solidFill>
                  <a:schemeClr val="dk1"/>
                </a:solidFill>
                <a:latin typeface="Arial"/>
                <a:ea typeface="Arial"/>
                <a:cs typeface="Arial"/>
                <a:sym typeface="Arial"/>
              </a:defRPr>
            </a:lvl6pPr>
            <a:lvl7pPr marL="3200400" marR="0" lvl="6" indent="-317500" algn="l" rtl="0">
              <a:lnSpc>
                <a:spcPct val="90000"/>
              </a:lnSpc>
              <a:spcBef>
                <a:spcPts val="533"/>
              </a:spcBef>
              <a:spcAft>
                <a:spcPts val="0"/>
              </a:spcAft>
              <a:buClr>
                <a:schemeClr val="dk1"/>
              </a:buClr>
              <a:buSzPts val="1400"/>
              <a:buFont typeface="Arial"/>
              <a:buChar char="●"/>
              <a:defRPr sz="2667" b="0" i="0" u="none" strike="noStrike" cap="none">
                <a:solidFill>
                  <a:schemeClr val="dk1"/>
                </a:solidFill>
                <a:latin typeface="Arial"/>
                <a:ea typeface="Arial"/>
                <a:cs typeface="Arial"/>
                <a:sym typeface="Arial"/>
              </a:defRPr>
            </a:lvl7pPr>
            <a:lvl8pPr marL="3657600" marR="0" lvl="7" indent="-317500" algn="l" rtl="0">
              <a:lnSpc>
                <a:spcPct val="90000"/>
              </a:lnSpc>
              <a:spcBef>
                <a:spcPts val="533"/>
              </a:spcBef>
              <a:spcAft>
                <a:spcPts val="0"/>
              </a:spcAft>
              <a:buClr>
                <a:schemeClr val="dk1"/>
              </a:buClr>
              <a:buSzPts val="1400"/>
              <a:buFont typeface="Arial"/>
              <a:buChar char="○"/>
              <a:defRPr sz="2667" b="0" i="0" u="none" strike="noStrike" cap="none">
                <a:solidFill>
                  <a:schemeClr val="dk1"/>
                </a:solidFill>
                <a:latin typeface="Arial"/>
                <a:ea typeface="Arial"/>
                <a:cs typeface="Arial"/>
                <a:sym typeface="Arial"/>
              </a:defRPr>
            </a:lvl8pPr>
            <a:lvl9pPr marL="4114800" marR="0" lvl="8" indent="-317500" algn="l" rtl="0">
              <a:lnSpc>
                <a:spcPct val="90000"/>
              </a:lnSpc>
              <a:spcBef>
                <a:spcPts val="533"/>
              </a:spcBef>
              <a:spcAft>
                <a:spcPts val="0"/>
              </a:spcAft>
              <a:buClr>
                <a:schemeClr val="dk1"/>
              </a:buClr>
              <a:buSzPts val="14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103" name="Google Shape;103;p25"/>
          <p:cNvSpPr txBox="1">
            <a:spLocks noGrp="1"/>
          </p:cNvSpPr>
          <p:nvPr>
            <p:ph type="body" idx="2"/>
          </p:nvPr>
        </p:nvSpPr>
        <p:spPr>
          <a:xfrm>
            <a:off x="1632000" y="401455"/>
            <a:ext cx="8158400" cy="780800"/>
          </a:xfrm>
          <a:prstGeom prst="rect">
            <a:avLst/>
          </a:prstGeom>
          <a:noFill/>
          <a:ln>
            <a:noFill/>
          </a:ln>
        </p:spPr>
        <p:txBody>
          <a:bodyPr spcFirstLastPara="1" wrap="square" lIns="0" tIns="0" rIns="0" bIns="0" anchor="t" anchorCtr="0">
            <a:normAutofit/>
          </a:bodyPr>
          <a:lstStyle>
            <a:lvl1pPr marL="457200" marR="0" lvl="0" indent="-228600" algn="l" rtl="0">
              <a:lnSpc>
                <a:spcPct val="90000"/>
              </a:lnSpc>
              <a:spcBef>
                <a:spcPts val="1067"/>
              </a:spcBef>
              <a:spcAft>
                <a:spcPts val="0"/>
              </a:spcAft>
              <a:buClr>
                <a:schemeClr val="lt1"/>
              </a:buClr>
              <a:buSzPts val="2100"/>
              <a:buFont typeface="Arial"/>
              <a:buNone/>
              <a:defRPr sz="3200" b="1" i="0" u="none" strike="noStrike" cap="none">
                <a:solidFill>
                  <a:schemeClr val="lt1"/>
                </a:solidFill>
                <a:latin typeface="Arial"/>
                <a:ea typeface="Arial"/>
                <a:cs typeface="Arial"/>
                <a:sym typeface="Arial"/>
              </a:defRPr>
            </a:lvl1pPr>
            <a:lvl2pPr marL="914400" marR="0" lvl="1" indent="-342900" algn="l" rtl="0">
              <a:lnSpc>
                <a:spcPct val="90000"/>
              </a:lnSpc>
              <a:spcBef>
                <a:spcPts val="533"/>
              </a:spcBef>
              <a:spcAft>
                <a:spcPts val="0"/>
              </a:spcAft>
              <a:buClr>
                <a:schemeClr val="dk1"/>
              </a:buClr>
              <a:buSzPts val="1800"/>
              <a:buFont typeface="Arial"/>
              <a:buChar char="○"/>
              <a:defRPr sz="3733" b="0" i="0" u="none" strike="noStrike" cap="none">
                <a:solidFill>
                  <a:schemeClr val="dk1"/>
                </a:solidFill>
                <a:latin typeface="Arial"/>
                <a:ea typeface="Arial"/>
                <a:cs typeface="Arial"/>
                <a:sym typeface="Arial"/>
              </a:defRPr>
            </a:lvl2pPr>
            <a:lvl3pPr marL="1371600" marR="0" lvl="2" indent="-323850" algn="l" rtl="0">
              <a:lnSpc>
                <a:spcPct val="90000"/>
              </a:lnSpc>
              <a:spcBef>
                <a:spcPts val="533"/>
              </a:spcBef>
              <a:spcAft>
                <a:spcPts val="0"/>
              </a:spcAft>
              <a:buClr>
                <a:schemeClr val="dk1"/>
              </a:buClr>
              <a:buSzPts val="1500"/>
              <a:buFont typeface="Arial"/>
              <a:buChar char="■"/>
              <a:defRPr sz="3200" b="0" i="0" u="none" strike="noStrike" cap="none">
                <a:solidFill>
                  <a:schemeClr val="dk1"/>
                </a:solidFill>
                <a:latin typeface="Arial"/>
                <a:ea typeface="Arial"/>
                <a:cs typeface="Arial"/>
                <a:sym typeface="Arial"/>
              </a:defRPr>
            </a:lvl3pPr>
            <a:lvl4pPr marL="1828800" marR="0" lvl="3" indent="-317500" algn="l" rtl="0">
              <a:lnSpc>
                <a:spcPct val="90000"/>
              </a:lnSpc>
              <a:spcBef>
                <a:spcPts val="533"/>
              </a:spcBef>
              <a:spcAft>
                <a:spcPts val="0"/>
              </a:spcAft>
              <a:buClr>
                <a:schemeClr val="dk1"/>
              </a:buClr>
              <a:buSzPts val="1400"/>
              <a:buFont typeface="Arial"/>
              <a:buChar char="●"/>
              <a:defRPr sz="2667" b="0" i="0" u="none" strike="noStrike" cap="none">
                <a:solidFill>
                  <a:schemeClr val="dk1"/>
                </a:solidFill>
                <a:latin typeface="Arial"/>
                <a:ea typeface="Arial"/>
                <a:cs typeface="Arial"/>
                <a:sym typeface="Arial"/>
              </a:defRPr>
            </a:lvl4pPr>
            <a:lvl5pPr marL="2286000" marR="0" lvl="4" indent="-317500" algn="l" rtl="0">
              <a:lnSpc>
                <a:spcPct val="90000"/>
              </a:lnSpc>
              <a:spcBef>
                <a:spcPts val="533"/>
              </a:spcBef>
              <a:spcAft>
                <a:spcPts val="0"/>
              </a:spcAft>
              <a:buClr>
                <a:schemeClr val="dk1"/>
              </a:buClr>
              <a:buSzPts val="1400"/>
              <a:buFont typeface="Arial"/>
              <a:buChar char="○"/>
              <a:defRPr sz="2667" b="0" i="0" u="none" strike="noStrike" cap="none">
                <a:solidFill>
                  <a:schemeClr val="dk1"/>
                </a:solidFill>
                <a:latin typeface="Arial"/>
                <a:ea typeface="Arial"/>
                <a:cs typeface="Arial"/>
                <a:sym typeface="Arial"/>
              </a:defRPr>
            </a:lvl5pPr>
            <a:lvl6pPr marL="2743200" marR="0" lvl="5" indent="-317500" algn="l" rtl="0">
              <a:lnSpc>
                <a:spcPct val="90000"/>
              </a:lnSpc>
              <a:spcBef>
                <a:spcPts val="533"/>
              </a:spcBef>
              <a:spcAft>
                <a:spcPts val="0"/>
              </a:spcAft>
              <a:buClr>
                <a:schemeClr val="dk1"/>
              </a:buClr>
              <a:buSzPts val="1400"/>
              <a:buFont typeface="Arial"/>
              <a:buChar char="■"/>
              <a:defRPr sz="2667" b="0" i="0" u="none" strike="noStrike" cap="none">
                <a:solidFill>
                  <a:schemeClr val="dk1"/>
                </a:solidFill>
                <a:latin typeface="Arial"/>
                <a:ea typeface="Arial"/>
                <a:cs typeface="Arial"/>
                <a:sym typeface="Arial"/>
              </a:defRPr>
            </a:lvl6pPr>
            <a:lvl7pPr marL="3200400" marR="0" lvl="6" indent="-317500" algn="l" rtl="0">
              <a:lnSpc>
                <a:spcPct val="90000"/>
              </a:lnSpc>
              <a:spcBef>
                <a:spcPts val="533"/>
              </a:spcBef>
              <a:spcAft>
                <a:spcPts val="0"/>
              </a:spcAft>
              <a:buClr>
                <a:schemeClr val="dk1"/>
              </a:buClr>
              <a:buSzPts val="1400"/>
              <a:buFont typeface="Arial"/>
              <a:buChar char="●"/>
              <a:defRPr sz="2667" b="0" i="0" u="none" strike="noStrike" cap="none">
                <a:solidFill>
                  <a:schemeClr val="dk1"/>
                </a:solidFill>
                <a:latin typeface="Arial"/>
                <a:ea typeface="Arial"/>
                <a:cs typeface="Arial"/>
                <a:sym typeface="Arial"/>
              </a:defRPr>
            </a:lvl7pPr>
            <a:lvl8pPr marL="3657600" marR="0" lvl="7" indent="-317500" algn="l" rtl="0">
              <a:lnSpc>
                <a:spcPct val="90000"/>
              </a:lnSpc>
              <a:spcBef>
                <a:spcPts val="533"/>
              </a:spcBef>
              <a:spcAft>
                <a:spcPts val="0"/>
              </a:spcAft>
              <a:buClr>
                <a:schemeClr val="dk1"/>
              </a:buClr>
              <a:buSzPts val="1400"/>
              <a:buFont typeface="Arial"/>
              <a:buChar char="○"/>
              <a:defRPr sz="2667" b="0" i="0" u="none" strike="noStrike" cap="none">
                <a:solidFill>
                  <a:schemeClr val="dk1"/>
                </a:solidFill>
                <a:latin typeface="Arial"/>
                <a:ea typeface="Arial"/>
                <a:cs typeface="Arial"/>
                <a:sym typeface="Arial"/>
              </a:defRPr>
            </a:lvl8pPr>
            <a:lvl9pPr marL="4114800" marR="0" lvl="8" indent="-317500" algn="l" rtl="0">
              <a:lnSpc>
                <a:spcPct val="90000"/>
              </a:lnSpc>
              <a:spcBef>
                <a:spcPts val="533"/>
              </a:spcBef>
              <a:spcAft>
                <a:spcPts val="0"/>
              </a:spcAft>
              <a:buClr>
                <a:schemeClr val="dk1"/>
              </a:buClr>
              <a:buSzPts val="1400"/>
              <a:buFont typeface="Arial"/>
              <a:buChar char="■"/>
              <a:defRPr sz="2667"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Page Title and Content">
  <p:cSld name="Page Title and Content">
    <p:spTree>
      <p:nvGrpSpPr>
        <p:cNvPr id="1" name="Shape 104"/>
        <p:cNvGrpSpPr/>
        <p:nvPr/>
      </p:nvGrpSpPr>
      <p:grpSpPr>
        <a:xfrm>
          <a:off x="0" y="0"/>
          <a:ext cx="0" cy="0"/>
          <a:chOff x="0" y="0"/>
          <a:chExt cx="0" cy="0"/>
        </a:xfrm>
      </p:grpSpPr>
      <p:sp>
        <p:nvSpPr>
          <p:cNvPr id="105" name="Google Shape;105;p28"/>
          <p:cNvSpPr txBox="1">
            <a:spLocks noGrp="1"/>
          </p:cNvSpPr>
          <p:nvPr>
            <p:ph type="body" idx="1"/>
          </p:nvPr>
        </p:nvSpPr>
        <p:spPr>
          <a:xfrm>
            <a:off x="838205" y="1398030"/>
            <a:ext cx="10515600" cy="4734037"/>
          </a:xfrm>
          <a:prstGeom prst="rect">
            <a:avLst/>
          </a:prstGeom>
          <a:noFill/>
          <a:ln>
            <a:noFill/>
          </a:ln>
        </p:spPr>
        <p:txBody>
          <a:bodyPr spcFirstLastPara="1" wrap="square" lIns="68575" tIns="34275" rIns="68575" bIns="34275" anchor="t" anchorCtr="0">
            <a:normAutofit/>
          </a:bodyPr>
          <a:lstStyle>
            <a:lvl1pPr marL="457200" marR="0" lvl="0"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1pPr>
            <a:lvl2pPr marL="914400" marR="0" lvl="1"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2pPr>
            <a:lvl3pPr marL="1371600" marR="0" lvl="2"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3pPr>
            <a:lvl4pPr marL="1828800" marR="0" lvl="3"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3_Title Slide">
  <p:cSld name="3_Title Slide">
    <p:bg>
      <p:bgPr>
        <a:blipFill>
          <a:blip r:embed="rId2">
            <a:alphaModFix/>
          </a:blip>
          <a:stretch>
            <a:fillRect/>
          </a:stretch>
        </a:blipFill>
        <a:effectLst/>
      </p:bgPr>
    </p:bg>
    <p:spTree>
      <p:nvGrpSpPr>
        <p:cNvPr id="1" name="Shape 106"/>
        <p:cNvGrpSpPr/>
        <p:nvPr/>
      </p:nvGrpSpPr>
      <p:grpSpPr>
        <a:xfrm>
          <a:off x="0" y="0"/>
          <a:ext cx="0" cy="0"/>
          <a:chOff x="0" y="0"/>
          <a:chExt cx="0" cy="0"/>
        </a:xfrm>
      </p:grpSpPr>
      <p:sp>
        <p:nvSpPr>
          <p:cNvPr id="107" name="Google Shape;107;p29"/>
          <p:cNvSpPr txBox="1">
            <a:spLocks noGrp="1"/>
          </p:cNvSpPr>
          <p:nvPr>
            <p:ph type="body" idx="1"/>
          </p:nvPr>
        </p:nvSpPr>
        <p:spPr>
          <a:xfrm>
            <a:off x="970601" y="4250326"/>
            <a:ext cx="8158547" cy="849180"/>
          </a:xfrm>
          <a:prstGeom prst="rect">
            <a:avLst/>
          </a:prstGeom>
          <a:noFill/>
          <a:ln>
            <a:noFill/>
          </a:ln>
        </p:spPr>
        <p:txBody>
          <a:bodyPr spcFirstLastPara="1" wrap="square" lIns="0" tIns="0" rIns="0" bIns="0" anchor="t" anchorCtr="0">
            <a:normAutofit/>
          </a:bodyPr>
          <a:lstStyle>
            <a:lvl1pPr marL="457200" marR="0" lvl="0" indent="-228600" algn="l" rtl="0">
              <a:lnSpc>
                <a:spcPct val="100000"/>
              </a:lnSpc>
              <a:spcBef>
                <a:spcPts val="480"/>
              </a:spcBef>
              <a:spcAft>
                <a:spcPts val="0"/>
              </a:spcAft>
              <a:buClr>
                <a:schemeClr val="lt1"/>
              </a:buClr>
              <a:buSzPts val="2401"/>
              <a:buFont typeface="Arial"/>
              <a:buNone/>
              <a:defRPr sz="2401" b="1" i="0" u="none" strike="noStrike" cap="none">
                <a:solidFill>
                  <a:schemeClr val="lt1"/>
                </a:solidFill>
                <a:latin typeface="Arial"/>
                <a:ea typeface="Arial"/>
                <a:cs typeface="Arial"/>
                <a:sym typeface="Arial"/>
              </a:defRPr>
            </a:lvl1pPr>
            <a:lvl2pPr marL="914400" marR="0" lvl="1" indent="-465645" algn="l" rtl="0">
              <a:lnSpc>
                <a:spcPct val="100000"/>
              </a:lnSpc>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108" name="Google Shape;108;p29"/>
          <p:cNvSpPr txBox="1">
            <a:spLocks noGrp="1"/>
          </p:cNvSpPr>
          <p:nvPr>
            <p:ph type="body" idx="2"/>
          </p:nvPr>
        </p:nvSpPr>
        <p:spPr>
          <a:xfrm>
            <a:off x="970601" y="1666807"/>
            <a:ext cx="8158547" cy="849180"/>
          </a:xfrm>
          <a:prstGeom prst="rect">
            <a:avLst/>
          </a:prstGeom>
          <a:noFill/>
          <a:ln>
            <a:noFill/>
          </a:ln>
        </p:spPr>
        <p:txBody>
          <a:bodyPr spcFirstLastPara="1" wrap="square" lIns="0" tIns="0" rIns="0" bIns="0" anchor="t" anchorCtr="0">
            <a:normAutofit/>
          </a:bodyPr>
          <a:lstStyle>
            <a:lvl1pPr marL="457200" marR="0" lvl="0" indent="-228600" algn="l" rtl="0">
              <a:lnSpc>
                <a:spcPct val="100000"/>
              </a:lnSpc>
              <a:spcBef>
                <a:spcPts val="853"/>
              </a:spcBef>
              <a:spcAft>
                <a:spcPts val="0"/>
              </a:spcAft>
              <a:buClr>
                <a:schemeClr val="lt1"/>
              </a:buClr>
              <a:buSzPts val="4267"/>
              <a:buFont typeface="Arial"/>
              <a:buNone/>
              <a:defRPr sz="4267" b="1" i="0" u="none" strike="noStrike" cap="none">
                <a:solidFill>
                  <a:schemeClr val="lt1"/>
                </a:solidFill>
                <a:latin typeface="Arial"/>
                <a:ea typeface="Arial"/>
                <a:cs typeface="Arial"/>
                <a:sym typeface="Arial"/>
              </a:defRPr>
            </a:lvl1pPr>
            <a:lvl2pPr marL="914400" marR="0" lvl="1" indent="-465645" algn="l" rtl="0">
              <a:lnSpc>
                <a:spcPct val="100000"/>
              </a:lnSpc>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109" name="Google Shape;109;p29"/>
          <p:cNvSpPr txBox="1">
            <a:spLocks noGrp="1"/>
          </p:cNvSpPr>
          <p:nvPr>
            <p:ph type="body" idx="3"/>
          </p:nvPr>
        </p:nvSpPr>
        <p:spPr>
          <a:xfrm>
            <a:off x="970601" y="2703903"/>
            <a:ext cx="8158547" cy="849180"/>
          </a:xfrm>
          <a:prstGeom prst="rect">
            <a:avLst/>
          </a:prstGeom>
          <a:noFill/>
          <a:ln>
            <a:noFill/>
          </a:ln>
        </p:spPr>
        <p:txBody>
          <a:bodyPr spcFirstLastPara="1" wrap="square" lIns="0" tIns="0" rIns="0" bIns="0" anchor="t" anchorCtr="0">
            <a:normAutofit/>
          </a:bodyPr>
          <a:lstStyle>
            <a:lvl1pPr marL="457200" marR="0" lvl="0" indent="-228600" algn="l" rtl="0">
              <a:lnSpc>
                <a:spcPct val="100000"/>
              </a:lnSpc>
              <a:spcBef>
                <a:spcPts val="480"/>
              </a:spcBef>
              <a:spcAft>
                <a:spcPts val="0"/>
              </a:spcAft>
              <a:buClr>
                <a:schemeClr val="lt1"/>
              </a:buClr>
              <a:buSzPts val="2401"/>
              <a:buFont typeface="Arial"/>
              <a:buNone/>
              <a:defRPr sz="2401" b="1" i="0" u="none" strike="noStrike" cap="none">
                <a:solidFill>
                  <a:schemeClr val="lt1"/>
                </a:solidFill>
                <a:latin typeface="Arial"/>
                <a:ea typeface="Arial"/>
                <a:cs typeface="Arial"/>
                <a:sym typeface="Arial"/>
              </a:defRPr>
            </a:lvl1pPr>
            <a:lvl2pPr marL="914400" marR="0" lvl="1" indent="-465645" algn="l" rtl="0">
              <a:lnSpc>
                <a:spcPct val="100000"/>
              </a:lnSpc>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4_Title and Content">
  <p:cSld name="4_Title and Content">
    <p:bg>
      <p:bgPr>
        <a:blipFill>
          <a:blip r:embed="rId2">
            <a:alphaModFix/>
          </a:blip>
          <a:stretch>
            <a:fillRect/>
          </a:stretch>
        </a:blipFill>
        <a:effectLst/>
      </p:bgPr>
    </p:bg>
    <p:spTree>
      <p:nvGrpSpPr>
        <p:cNvPr id="1" name="Shape 16"/>
        <p:cNvGrpSpPr/>
        <p:nvPr/>
      </p:nvGrpSpPr>
      <p:grpSpPr>
        <a:xfrm>
          <a:off x="0" y="0"/>
          <a:ext cx="0" cy="0"/>
          <a:chOff x="0" y="0"/>
          <a:chExt cx="0" cy="0"/>
        </a:xfrm>
      </p:grpSpPr>
      <p:sp>
        <p:nvSpPr>
          <p:cNvPr id="17" name="Google Shape;17;p120"/>
          <p:cNvSpPr txBox="1"/>
          <p:nvPr/>
        </p:nvSpPr>
        <p:spPr>
          <a:xfrm>
            <a:off x="1632000" y="432001"/>
            <a:ext cx="10515600" cy="7504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dk1"/>
              </a:buClr>
              <a:buSzPts val="4800"/>
              <a:buFont typeface="Calibri"/>
              <a:buNone/>
            </a:pPr>
            <a:endParaRPr sz="3200" b="1" i="0" u="none" strike="noStrike" cap="none">
              <a:solidFill>
                <a:schemeClr val="lt1"/>
              </a:solidFill>
              <a:latin typeface="Arial"/>
              <a:ea typeface="Arial"/>
              <a:cs typeface="Arial"/>
              <a:sym typeface="Arial"/>
            </a:endParaRPr>
          </a:p>
        </p:txBody>
      </p:sp>
      <p:sp>
        <p:nvSpPr>
          <p:cNvPr id="18" name="Google Shape;18;p120"/>
          <p:cNvSpPr txBox="1">
            <a:spLocks noGrp="1"/>
          </p:cNvSpPr>
          <p:nvPr>
            <p:ph type="body" idx="1"/>
          </p:nvPr>
        </p:nvSpPr>
        <p:spPr>
          <a:xfrm>
            <a:off x="1440000" y="358848"/>
            <a:ext cx="4320000" cy="10848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rgbClr val="75B5B8"/>
              </a:buClr>
              <a:buSzPts val="4800"/>
              <a:buNone/>
              <a:defRPr sz="3200" b="1">
                <a:solidFill>
                  <a:srgbClr val="75B5B8"/>
                </a:solidFill>
                <a:latin typeface="Arial"/>
                <a:ea typeface="Arial"/>
                <a:cs typeface="Arial"/>
                <a:sym typeface="Arial"/>
              </a:defRPr>
            </a:lvl1pPr>
            <a:lvl2pPr marL="914400" lvl="1" indent="-228600" algn="l">
              <a:lnSpc>
                <a:spcPct val="90000"/>
              </a:lnSpc>
              <a:spcBef>
                <a:spcPts val="533"/>
              </a:spcBef>
              <a:spcAft>
                <a:spcPts val="0"/>
              </a:spcAft>
              <a:buClr>
                <a:schemeClr val="lt1"/>
              </a:buClr>
              <a:buSzPts val="4800"/>
              <a:buNone/>
              <a:defRPr sz="3200" b="1">
                <a:solidFill>
                  <a:schemeClr val="lt1"/>
                </a:solidFill>
                <a:latin typeface="Arial"/>
                <a:ea typeface="Arial"/>
                <a:cs typeface="Arial"/>
                <a:sym typeface="Arial"/>
              </a:defRPr>
            </a:lvl2pPr>
            <a:lvl3pPr marL="1371600" lvl="2" indent="-228600" algn="l">
              <a:lnSpc>
                <a:spcPct val="90000"/>
              </a:lnSpc>
              <a:spcBef>
                <a:spcPts val="533"/>
              </a:spcBef>
              <a:spcAft>
                <a:spcPts val="0"/>
              </a:spcAft>
              <a:buClr>
                <a:schemeClr val="lt1"/>
              </a:buClr>
              <a:buSzPts val="4800"/>
              <a:buNone/>
              <a:defRPr sz="3200" b="1">
                <a:solidFill>
                  <a:schemeClr val="lt1"/>
                </a:solidFill>
                <a:latin typeface="Arial"/>
                <a:ea typeface="Arial"/>
                <a:cs typeface="Arial"/>
                <a:sym typeface="Arial"/>
              </a:defRPr>
            </a:lvl3pPr>
            <a:lvl4pPr marL="1828800" lvl="3" indent="-228600" algn="l">
              <a:lnSpc>
                <a:spcPct val="90000"/>
              </a:lnSpc>
              <a:spcBef>
                <a:spcPts val="533"/>
              </a:spcBef>
              <a:spcAft>
                <a:spcPts val="0"/>
              </a:spcAft>
              <a:buClr>
                <a:schemeClr val="lt1"/>
              </a:buClr>
              <a:buSzPts val="4800"/>
              <a:buNone/>
              <a:defRPr sz="3200" b="1">
                <a:solidFill>
                  <a:schemeClr val="lt1"/>
                </a:solidFill>
                <a:latin typeface="Arial"/>
                <a:ea typeface="Arial"/>
                <a:cs typeface="Arial"/>
                <a:sym typeface="Arial"/>
              </a:defRPr>
            </a:lvl4pPr>
            <a:lvl5pPr marL="2286000" lvl="4" indent="-228600" algn="l">
              <a:lnSpc>
                <a:spcPct val="90000"/>
              </a:lnSpc>
              <a:spcBef>
                <a:spcPts val="533"/>
              </a:spcBef>
              <a:spcAft>
                <a:spcPts val="0"/>
              </a:spcAft>
              <a:buClr>
                <a:schemeClr val="lt1"/>
              </a:buClr>
              <a:buSzPts val="4800"/>
              <a:buNone/>
              <a:defRPr sz="3200" b="1">
                <a:solidFill>
                  <a:schemeClr val="lt1"/>
                </a:solidFill>
                <a:latin typeface="Arial"/>
                <a:ea typeface="Arial"/>
                <a:cs typeface="Arial"/>
                <a:sym typeface="Arial"/>
              </a:defRPr>
            </a:lvl5pPr>
            <a:lvl6pPr marL="2743200" lvl="5" indent="-400050" algn="l">
              <a:lnSpc>
                <a:spcPct val="90000"/>
              </a:lnSpc>
              <a:spcBef>
                <a:spcPts val="533"/>
              </a:spcBef>
              <a:spcAft>
                <a:spcPts val="0"/>
              </a:spcAft>
              <a:buClr>
                <a:schemeClr val="dk1"/>
              </a:buClr>
              <a:buSzPts val="2700"/>
              <a:buChar char="•"/>
              <a:defRPr/>
            </a:lvl6pPr>
            <a:lvl7pPr marL="3200400" lvl="6" indent="-400050" algn="l">
              <a:lnSpc>
                <a:spcPct val="90000"/>
              </a:lnSpc>
              <a:spcBef>
                <a:spcPts val="533"/>
              </a:spcBef>
              <a:spcAft>
                <a:spcPts val="0"/>
              </a:spcAft>
              <a:buClr>
                <a:schemeClr val="dk1"/>
              </a:buClr>
              <a:buSzPts val="2700"/>
              <a:buChar char="•"/>
              <a:defRPr/>
            </a:lvl7pPr>
            <a:lvl8pPr marL="3657600" lvl="7" indent="-400050" algn="l">
              <a:lnSpc>
                <a:spcPct val="90000"/>
              </a:lnSpc>
              <a:spcBef>
                <a:spcPts val="533"/>
              </a:spcBef>
              <a:spcAft>
                <a:spcPts val="0"/>
              </a:spcAft>
              <a:buClr>
                <a:schemeClr val="dk1"/>
              </a:buClr>
              <a:buSzPts val="2700"/>
              <a:buChar char="•"/>
              <a:defRPr/>
            </a:lvl8pPr>
            <a:lvl9pPr marL="4114800" lvl="8" indent="-400050" algn="l">
              <a:lnSpc>
                <a:spcPct val="90000"/>
              </a:lnSpc>
              <a:spcBef>
                <a:spcPts val="533"/>
              </a:spcBef>
              <a:spcAft>
                <a:spcPts val="0"/>
              </a:spcAft>
              <a:buClr>
                <a:schemeClr val="dk1"/>
              </a:buClr>
              <a:buSzPts val="2700"/>
              <a:buChar char="•"/>
              <a:defRPr/>
            </a:lvl9pPr>
          </a:lstStyle>
          <a:p>
            <a:endParaRPr/>
          </a:p>
        </p:txBody>
      </p:sp>
      <p:sp>
        <p:nvSpPr>
          <p:cNvPr id="19" name="Google Shape;19;p120"/>
          <p:cNvSpPr txBox="1">
            <a:spLocks noGrp="1"/>
          </p:cNvSpPr>
          <p:nvPr>
            <p:ph type="body" idx="2"/>
          </p:nvPr>
        </p:nvSpPr>
        <p:spPr>
          <a:xfrm>
            <a:off x="1440000" y="1632001"/>
            <a:ext cx="4320000" cy="2730000"/>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1000"/>
              </a:spcBef>
              <a:spcAft>
                <a:spcPts val="0"/>
              </a:spcAft>
              <a:buClr>
                <a:schemeClr val="dk1"/>
              </a:buClr>
              <a:buSzPts val="2400"/>
              <a:buNone/>
              <a:defRPr sz="1600" b="0">
                <a:solidFill>
                  <a:schemeClr val="dk1"/>
                </a:solidFill>
                <a:latin typeface="Arial"/>
                <a:ea typeface="Arial"/>
                <a:cs typeface="Arial"/>
                <a:sym typeface="Arial"/>
              </a:defRPr>
            </a:lvl1pPr>
            <a:lvl2pPr marL="914400" lvl="1" indent="-228600" algn="l">
              <a:lnSpc>
                <a:spcPct val="90000"/>
              </a:lnSpc>
              <a:spcBef>
                <a:spcPts val="533"/>
              </a:spcBef>
              <a:spcAft>
                <a:spcPts val="0"/>
              </a:spcAft>
              <a:buClr>
                <a:schemeClr val="lt1"/>
              </a:buClr>
              <a:buSzPts val="4800"/>
              <a:buNone/>
              <a:defRPr sz="3200" b="1">
                <a:solidFill>
                  <a:schemeClr val="lt1"/>
                </a:solidFill>
                <a:latin typeface="Arial"/>
                <a:ea typeface="Arial"/>
                <a:cs typeface="Arial"/>
                <a:sym typeface="Arial"/>
              </a:defRPr>
            </a:lvl2pPr>
            <a:lvl3pPr marL="1371600" lvl="2" indent="-228600" algn="l">
              <a:lnSpc>
                <a:spcPct val="90000"/>
              </a:lnSpc>
              <a:spcBef>
                <a:spcPts val="533"/>
              </a:spcBef>
              <a:spcAft>
                <a:spcPts val="0"/>
              </a:spcAft>
              <a:buClr>
                <a:schemeClr val="lt1"/>
              </a:buClr>
              <a:buSzPts val="4800"/>
              <a:buNone/>
              <a:defRPr sz="3200" b="1">
                <a:solidFill>
                  <a:schemeClr val="lt1"/>
                </a:solidFill>
                <a:latin typeface="Arial"/>
                <a:ea typeface="Arial"/>
                <a:cs typeface="Arial"/>
                <a:sym typeface="Arial"/>
              </a:defRPr>
            </a:lvl3pPr>
            <a:lvl4pPr marL="1828800" lvl="3" indent="-228600" algn="l">
              <a:lnSpc>
                <a:spcPct val="90000"/>
              </a:lnSpc>
              <a:spcBef>
                <a:spcPts val="533"/>
              </a:spcBef>
              <a:spcAft>
                <a:spcPts val="0"/>
              </a:spcAft>
              <a:buClr>
                <a:schemeClr val="lt1"/>
              </a:buClr>
              <a:buSzPts val="4800"/>
              <a:buNone/>
              <a:defRPr sz="3200" b="1">
                <a:solidFill>
                  <a:schemeClr val="lt1"/>
                </a:solidFill>
                <a:latin typeface="Arial"/>
                <a:ea typeface="Arial"/>
                <a:cs typeface="Arial"/>
                <a:sym typeface="Arial"/>
              </a:defRPr>
            </a:lvl4pPr>
            <a:lvl5pPr marL="2286000" lvl="4" indent="-228600" algn="l">
              <a:lnSpc>
                <a:spcPct val="90000"/>
              </a:lnSpc>
              <a:spcBef>
                <a:spcPts val="533"/>
              </a:spcBef>
              <a:spcAft>
                <a:spcPts val="0"/>
              </a:spcAft>
              <a:buClr>
                <a:schemeClr val="lt1"/>
              </a:buClr>
              <a:buSzPts val="4800"/>
              <a:buNone/>
              <a:defRPr sz="3200" b="1">
                <a:solidFill>
                  <a:schemeClr val="lt1"/>
                </a:solidFill>
                <a:latin typeface="Arial"/>
                <a:ea typeface="Arial"/>
                <a:cs typeface="Arial"/>
                <a:sym typeface="Arial"/>
              </a:defRPr>
            </a:lvl5pPr>
            <a:lvl6pPr marL="2743200" lvl="5" indent="-400050" algn="l">
              <a:lnSpc>
                <a:spcPct val="90000"/>
              </a:lnSpc>
              <a:spcBef>
                <a:spcPts val="533"/>
              </a:spcBef>
              <a:spcAft>
                <a:spcPts val="0"/>
              </a:spcAft>
              <a:buClr>
                <a:schemeClr val="dk1"/>
              </a:buClr>
              <a:buSzPts val="2700"/>
              <a:buChar char="•"/>
              <a:defRPr/>
            </a:lvl6pPr>
            <a:lvl7pPr marL="3200400" lvl="6" indent="-400050" algn="l">
              <a:lnSpc>
                <a:spcPct val="90000"/>
              </a:lnSpc>
              <a:spcBef>
                <a:spcPts val="533"/>
              </a:spcBef>
              <a:spcAft>
                <a:spcPts val="0"/>
              </a:spcAft>
              <a:buClr>
                <a:schemeClr val="dk1"/>
              </a:buClr>
              <a:buSzPts val="2700"/>
              <a:buChar char="•"/>
              <a:defRPr/>
            </a:lvl7pPr>
            <a:lvl8pPr marL="3657600" lvl="7" indent="-400050" algn="l">
              <a:lnSpc>
                <a:spcPct val="90000"/>
              </a:lnSpc>
              <a:spcBef>
                <a:spcPts val="533"/>
              </a:spcBef>
              <a:spcAft>
                <a:spcPts val="0"/>
              </a:spcAft>
              <a:buClr>
                <a:schemeClr val="dk1"/>
              </a:buClr>
              <a:buSzPts val="2700"/>
              <a:buChar char="•"/>
              <a:defRPr/>
            </a:lvl8pPr>
            <a:lvl9pPr marL="4114800" lvl="8" indent="-400050" algn="l">
              <a:lnSpc>
                <a:spcPct val="90000"/>
              </a:lnSpc>
              <a:spcBef>
                <a:spcPts val="533"/>
              </a:spcBef>
              <a:spcAft>
                <a:spcPts val="0"/>
              </a:spcAft>
              <a:buClr>
                <a:schemeClr val="dk1"/>
              </a:buClr>
              <a:buSzPts val="2700"/>
              <a:buChar cha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_Section Title">
  <p:cSld name="1_Section Title">
    <p:bg>
      <p:bgPr>
        <a:blipFill>
          <a:blip r:embed="rId2">
            <a:alphaModFix/>
          </a:blip>
          <a:stretch>
            <a:fillRect/>
          </a:stretch>
        </a:blipFill>
        <a:effectLst/>
      </p:bgPr>
    </p:bg>
    <p:spTree>
      <p:nvGrpSpPr>
        <p:cNvPr id="1" name="Shape 110"/>
        <p:cNvGrpSpPr/>
        <p:nvPr/>
      </p:nvGrpSpPr>
      <p:grpSpPr>
        <a:xfrm>
          <a:off x="0" y="0"/>
          <a:ext cx="0" cy="0"/>
          <a:chOff x="0" y="0"/>
          <a:chExt cx="0" cy="0"/>
        </a:xfrm>
      </p:grpSpPr>
      <p:sp>
        <p:nvSpPr>
          <p:cNvPr id="111" name="Google Shape;111;p30"/>
          <p:cNvSpPr txBox="1">
            <a:spLocks noGrp="1"/>
          </p:cNvSpPr>
          <p:nvPr>
            <p:ph type="body" idx="1"/>
          </p:nvPr>
        </p:nvSpPr>
        <p:spPr>
          <a:xfrm>
            <a:off x="970601" y="2703903"/>
            <a:ext cx="8158547" cy="849180"/>
          </a:xfrm>
          <a:prstGeom prst="rect">
            <a:avLst/>
          </a:prstGeom>
          <a:noFill/>
          <a:ln>
            <a:noFill/>
          </a:ln>
        </p:spPr>
        <p:txBody>
          <a:bodyPr spcFirstLastPara="1" wrap="square" lIns="0" tIns="0" rIns="0" bIns="0" anchor="t" anchorCtr="0">
            <a:normAutofit/>
          </a:bodyPr>
          <a:lstStyle>
            <a:lvl1pPr marL="457200" marR="0" lvl="0" indent="-228600" algn="l" rtl="0">
              <a:lnSpc>
                <a:spcPct val="100000"/>
              </a:lnSpc>
              <a:spcBef>
                <a:spcPts val="480"/>
              </a:spcBef>
              <a:spcAft>
                <a:spcPts val="0"/>
              </a:spcAft>
              <a:buClr>
                <a:schemeClr val="lt1"/>
              </a:buClr>
              <a:buSzPts val="2401"/>
              <a:buFont typeface="Arial"/>
              <a:buNone/>
              <a:defRPr sz="2401" b="1" i="0" u="none" strike="noStrike" cap="none">
                <a:solidFill>
                  <a:schemeClr val="lt1"/>
                </a:solidFill>
                <a:latin typeface="Arial"/>
                <a:ea typeface="Arial"/>
                <a:cs typeface="Arial"/>
                <a:sym typeface="Arial"/>
              </a:defRPr>
            </a:lvl1pPr>
            <a:lvl2pPr marL="914400" marR="0" lvl="1" indent="-465645" algn="l" rtl="0">
              <a:lnSpc>
                <a:spcPct val="100000"/>
              </a:lnSpc>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Title">
  <p:cSld name="Section Title">
    <p:spTree>
      <p:nvGrpSpPr>
        <p:cNvPr id="1" name="Shape 112"/>
        <p:cNvGrpSpPr/>
        <p:nvPr/>
      </p:nvGrpSpPr>
      <p:grpSpPr>
        <a:xfrm>
          <a:off x="0" y="0"/>
          <a:ext cx="0" cy="0"/>
          <a:chOff x="0" y="0"/>
          <a:chExt cx="0" cy="0"/>
        </a:xfrm>
      </p:grpSpPr>
      <p:sp>
        <p:nvSpPr>
          <p:cNvPr id="113" name="Google Shape;113;p31"/>
          <p:cNvSpPr txBox="1"/>
          <p:nvPr/>
        </p:nvSpPr>
        <p:spPr>
          <a:xfrm>
            <a:off x="1136855" y="1666805"/>
            <a:ext cx="9138060" cy="1762195"/>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lt1"/>
              </a:buClr>
              <a:buSzPts val="4267"/>
              <a:buFont typeface="Arial"/>
              <a:buNone/>
            </a:pPr>
            <a:endParaRPr sz="4267" b="0" i="0" u="none" strike="noStrike" cap="none">
              <a:solidFill>
                <a:schemeClr val="lt1"/>
              </a:solidFill>
              <a:latin typeface="Arial"/>
              <a:ea typeface="Arial"/>
              <a:cs typeface="Arial"/>
              <a:sym typeface="Arial"/>
            </a:endParaRPr>
          </a:p>
          <a:p>
            <a:pPr marL="0" marR="0" lvl="0" indent="0" algn="l" rtl="0">
              <a:lnSpc>
                <a:spcPct val="90000"/>
              </a:lnSpc>
              <a:spcBef>
                <a:spcPts val="750"/>
              </a:spcBef>
              <a:spcAft>
                <a:spcPts val="0"/>
              </a:spcAft>
              <a:buClr>
                <a:schemeClr val="lt1"/>
              </a:buClr>
              <a:buSzPts val="2401"/>
              <a:buFont typeface="Arial"/>
              <a:buNone/>
            </a:pPr>
            <a:endParaRPr sz="2401" b="0" i="0" u="none" strike="noStrike" cap="none">
              <a:solidFill>
                <a:schemeClr val="lt1"/>
              </a:solidFill>
              <a:latin typeface="Arial"/>
              <a:ea typeface="Arial"/>
              <a:cs typeface="Arial"/>
              <a:sym typeface="Arial"/>
            </a:endParaRPr>
          </a:p>
          <a:p>
            <a:pPr marL="0" marR="0" lvl="0" indent="0" algn="l" rtl="0">
              <a:lnSpc>
                <a:spcPct val="90000"/>
              </a:lnSpc>
              <a:spcBef>
                <a:spcPts val="750"/>
              </a:spcBef>
              <a:spcAft>
                <a:spcPts val="0"/>
              </a:spcAft>
              <a:buClr>
                <a:schemeClr val="lt1"/>
              </a:buClr>
              <a:buSzPts val="2401"/>
              <a:buFont typeface="Arial"/>
              <a:buNone/>
            </a:pPr>
            <a:r>
              <a:rPr lang="en-IE" sz="2401" b="0" i="0" u="none" strike="noStrike" cap="none">
                <a:solidFill>
                  <a:schemeClr val="lt1"/>
                </a:solidFill>
                <a:latin typeface="Arial"/>
                <a:ea typeface="Arial"/>
                <a:cs typeface="Arial"/>
                <a:sym typeface="Arial"/>
              </a:rPr>
              <a:t>Subtitle</a:t>
            </a:r>
            <a:endParaRPr sz="4267"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114"/>
        <p:cNvGrpSpPr/>
        <p:nvPr/>
      </p:nvGrpSpPr>
      <p:grpSpPr>
        <a:xfrm>
          <a:off x="0" y="0"/>
          <a:ext cx="0" cy="0"/>
          <a:chOff x="0" y="0"/>
          <a:chExt cx="0" cy="0"/>
        </a:xfrm>
      </p:grpSpPr>
      <p:sp>
        <p:nvSpPr>
          <p:cNvPr id="115" name="Google Shape;115;p32"/>
          <p:cNvSpPr txBox="1"/>
          <p:nvPr/>
        </p:nvSpPr>
        <p:spPr>
          <a:xfrm>
            <a:off x="1759727" y="1813761"/>
            <a:ext cx="10515600" cy="750255"/>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dk1"/>
              </a:buClr>
              <a:buSzPts val="3200"/>
              <a:buFont typeface="Arial"/>
              <a:buNone/>
            </a:pPr>
            <a:endParaRPr sz="3200" b="1" i="0" u="none" strike="noStrike" cap="none">
              <a:solidFill>
                <a:schemeClr val="lt1"/>
              </a:solidFill>
              <a:latin typeface="Arial"/>
              <a:ea typeface="Arial"/>
              <a:cs typeface="Arial"/>
              <a:sym typeface="Arial"/>
            </a:endParaRPr>
          </a:p>
        </p:txBody>
      </p:sp>
      <p:sp>
        <p:nvSpPr>
          <p:cNvPr id="116" name="Google Shape;116;p32"/>
          <p:cNvSpPr txBox="1">
            <a:spLocks noGrp="1"/>
          </p:cNvSpPr>
          <p:nvPr>
            <p:ph type="body" idx="1"/>
          </p:nvPr>
        </p:nvSpPr>
        <p:spPr>
          <a:xfrm>
            <a:off x="307201" y="1416000"/>
            <a:ext cx="11582400" cy="4871267"/>
          </a:xfrm>
          <a:prstGeom prst="rect">
            <a:avLst/>
          </a:prstGeom>
          <a:noFill/>
          <a:ln>
            <a:noFill/>
          </a:ln>
        </p:spPr>
        <p:txBody>
          <a:bodyPr spcFirstLastPara="1" wrap="square" lIns="0" tIns="0" rIns="0" bIns="0" anchor="t" anchorCtr="0">
            <a:normAutofit/>
          </a:bodyPr>
          <a:lstStyle>
            <a:lvl1pPr marL="457200" marR="0" lvl="0" indent="-330200" algn="l" rtl="0">
              <a:lnSpc>
                <a:spcPct val="12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rtl="0">
              <a:lnSpc>
                <a:spcPct val="12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2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lnSpc>
                <a:spcPct val="12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2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117" name="Google Shape;117;p32"/>
          <p:cNvSpPr txBox="1">
            <a:spLocks noGrp="1"/>
          </p:cNvSpPr>
          <p:nvPr>
            <p:ph type="body" idx="2"/>
          </p:nvPr>
        </p:nvSpPr>
        <p:spPr>
          <a:xfrm>
            <a:off x="1632001" y="401454"/>
            <a:ext cx="8158547" cy="780801"/>
          </a:xfrm>
          <a:prstGeom prst="rect">
            <a:avLst/>
          </a:prstGeom>
          <a:noFill/>
          <a:ln>
            <a:noFill/>
          </a:ln>
        </p:spPr>
        <p:txBody>
          <a:bodyPr spcFirstLastPara="1" wrap="square" lIns="0" tIns="0" rIns="0" bIns="0" anchor="t" anchorCtr="0">
            <a:normAutofit/>
          </a:bodyPr>
          <a:lstStyle>
            <a:lvl1pPr marL="457200" marR="0" lvl="0" indent="-228600" algn="l" rtl="0">
              <a:lnSpc>
                <a:spcPct val="100000"/>
              </a:lnSpc>
              <a:spcBef>
                <a:spcPts val="640"/>
              </a:spcBef>
              <a:spcAft>
                <a:spcPts val="0"/>
              </a:spcAft>
              <a:buClr>
                <a:schemeClr val="lt1"/>
              </a:buClr>
              <a:buSzPts val="3200"/>
              <a:buFont typeface="Arial"/>
              <a:buNone/>
              <a:defRPr sz="3200" b="1" i="0" u="none" strike="noStrike" cap="none">
                <a:solidFill>
                  <a:schemeClr val="lt1"/>
                </a:solidFill>
                <a:latin typeface="Arial"/>
                <a:ea typeface="Arial"/>
                <a:cs typeface="Arial"/>
                <a:sym typeface="Arial"/>
              </a:defRPr>
            </a:lvl1pPr>
            <a:lvl2pPr marL="914400" marR="0" lvl="1" indent="-465645" algn="l" rtl="0">
              <a:lnSpc>
                <a:spcPct val="100000"/>
              </a:lnSpc>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mp; Subtitle - White">
  <p:cSld name="Title &amp; Subtitle - White">
    <p:spTree>
      <p:nvGrpSpPr>
        <p:cNvPr id="1" name="Shape 118"/>
        <p:cNvGrpSpPr/>
        <p:nvPr/>
      </p:nvGrpSpPr>
      <p:grpSpPr>
        <a:xfrm>
          <a:off x="0" y="0"/>
          <a:ext cx="0" cy="0"/>
          <a:chOff x="0" y="0"/>
          <a:chExt cx="0" cy="0"/>
        </a:xfrm>
      </p:grpSpPr>
      <p:pic>
        <p:nvPicPr>
          <p:cNvPr id="119" name="Google Shape;119;p33"/>
          <p:cNvPicPr preferRelativeResize="0"/>
          <p:nvPr/>
        </p:nvPicPr>
        <p:blipFill rotWithShape="1">
          <a:blip r:embed="rId2">
            <a:alphaModFix/>
          </a:blip>
          <a:srcRect/>
          <a:stretch/>
        </p:blipFill>
        <p:spPr>
          <a:xfrm>
            <a:off x="1701801" y="4044949"/>
            <a:ext cx="10490200" cy="2813051"/>
          </a:xfrm>
          <a:prstGeom prst="rect">
            <a:avLst/>
          </a:prstGeom>
          <a:noFill/>
          <a:ln>
            <a:noFill/>
          </a:ln>
        </p:spPr>
      </p:pic>
      <p:pic>
        <p:nvPicPr>
          <p:cNvPr id="120" name="Google Shape;120;p33"/>
          <p:cNvPicPr preferRelativeResize="0"/>
          <p:nvPr/>
        </p:nvPicPr>
        <p:blipFill rotWithShape="1">
          <a:blip r:embed="rId3">
            <a:alphaModFix/>
          </a:blip>
          <a:srcRect/>
          <a:stretch/>
        </p:blipFill>
        <p:spPr>
          <a:xfrm>
            <a:off x="0" y="5118103"/>
            <a:ext cx="6502400" cy="1739900"/>
          </a:xfrm>
          <a:prstGeom prst="rect">
            <a:avLst/>
          </a:prstGeom>
          <a:noFill/>
          <a:ln>
            <a:noFill/>
          </a:ln>
        </p:spPr>
      </p:pic>
      <p:sp>
        <p:nvSpPr>
          <p:cNvPr id="121" name="Google Shape;121;p33"/>
          <p:cNvSpPr txBox="1">
            <a:spLocks noGrp="1"/>
          </p:cNvSpPr>
          <p:nvPr>
            <p:ph type="title"/>
          </p:nvPr>
        </p:nvSpPr>
        <p:spPr>
          <a:xfrm>
            <a:off x="1854485" y="1907009"/>
            <a:ext cx="9448515" cy="2619571"/>
          </a:xfrm>
          <a:prstGeom prst="rect">
            <a:avLst/>
          </a:prstGeom>
          <a:noFill/>
          <a:ln>
            <a:noFill/>
          </a:ln>
        </p:spPr>
        <p:txBody>
          <a:bodyPr spcFirstLastPara="1" wrap="square" lIns="91425" tIns="45700" rIns="91425" bIns="45700" anchor="b" anchorCtr="0">
            <a:normAutofit/>
          </a:bodyPr>
          <a:lstStyle>
            <a:lvl1pPr marR="0" lvl="0" algn="l" rtl="0">
              <a:lnSpc>
                <a:spcPct val="80000"/>
              </a:lnSpc>
              <a:spcBef>
                <a:spcPts val="0"/>
              </a:spcBef>
              <a:spcAft>
                <a:spcPts val="0"/>
              </a:spcAft>
              <a:buClr>
                <a:srgbClr val="004D44"/>
              </a:buClr>
              <a:buSzPts val="8000"/>
              <a:buFont typeface="Arial"/>
              <a:buNone/>
              <a:defRPr sz="8000" b="0" i="0" u="none" strike="noStrike" cap="none">
                <a:solidFill>
                  <a:srgbClr val="004D44"/>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2" name="Google Shape;122;p33"/>
          <p:cNvSpPr txBox="1">
            <a:spLocks noGrp="1"/>
          </p:cNvSpPr>
          <p:nvPr>
            <p:ph type="body" idx="1"/>
          </p:nvPr>
        </p:nvSpPr>
        <p:spPr>
          <a:xfrm>
            <a:off x="1854485" y="4741163"/>
            <a:ext cx="9448515" cy="1503400"/>
          </a:xfrm>
          <a:prstGeom prst="rect">
            <a:avLst/>
          </a:prstGeom>
          <a:noFill/>
          <a:ln>
            <a:noFill/>
          </a:ln>
        </p:spPr>
        <p:txBody>
          <a:bodyPr spcFirstLastPara="1" wrap="square" lIns="91425" tIns="45700" rIns="91425" bIns="45700" anchor="t" anchorCtr="0">
            <a:noAutofit/>
          </a:bodyPr>
          <a:lstStyle>
            <a:lvl1pPr marL="457200" marR="0" lvl="0" indent="-330200" algn="l" rtl="0">
              <a:lnSpc>
                <a:spcPct val="120000"/>
              </a:lnSpc>
              <a:spcBef>
                <a:spcPts val="320"/>
              </a:spcBef>
              <a:spcAft>
                <a:spcPts val="0"/>
              </a:spcAft>
              <a:buClr>
                <a:srgbClr val="A39161"/>
              </a:buClr>
              <a:buSzPts val="1600"/>
              <a:buFont typeface="Arial"/>
              <a:buChar char="•"/>
              <a:defRPr sz="1600" b="0" i="0" u="none" strike="noStrike" cap="none">
                <a:solidFill>
                  <a:srgbClr val="A39161"/>
                </a:solidFill>
                <a:latin typeface="Arial"/>
                <a:ea typeface="Arial"/>
                <a:cs typeface="Arial"/>
                <a:sym typeface="Arial"/>
              </a:defRPr>
            </a:lvl1pPr>
            <a:lvl2pPr marL="914400" marR="0" lvl="1" indent="-330200" algn="l" rtl="0">
              <a:lnSpc>
                <a:spcPct val="120000"/>
              </a:lnSpc>
              <a:spcBef>
                <a:spcPts val="320"/>
              </a:spcBef>
              <a:spcAft>
                <a:spcPts val="0"/>
              </a:spcAft>
              <a:buClr>
                <a:srgbClr val="A39161"/>
              </a:buClr>
              <a:buSzPts val="1600"/>
              <a:buFont typeface="Arial"/>
              <a:buChar char="–"/>
              <a:defRPr sz="1600" b="0" i="0" u="none" strike="noStrike" cap="none">
                <a:solidFill>
                  <a:srgbClr val="A39161"/>
                </a:solidFill>
                <a:latin typeface="Arial"/>
                <a:ea typeface="Arial"/>
                <a:cs typeface="Arial"/>
                <a:sym typeface="Arial"/>
              </a:defRPr>
            </a:lvl2pPr>
            <a:lvl3pPr marL="1371600" marR="0" lvl="2" indent="-304800" algn="l" rtl="0">
              <a:lnSpc>
                <a:spcPct val="120000"/>
              </a:lnSpc>
              <a:spcBef>
                <a:spcPts val="240"/>
              </a:spcBef>
              <a:spcAft>
                <a:spcPts val="0"/>
              </a:spcAft>
              <a:buClr>
                <a:srgbClr val="A39161"/>
              </a:buClr>
              <a:buSzPts val="1200"/>
              <a:buFont typeface="Arial"/>
              <a:buChar char="•"/>
              <a:defRPr sz="1200" b="0" i="1" u="none" strike="noStrike" cap="none">
                <a:solidFill>
                  <a:srgbClr val="A39161"/>
                </a:solidFill>
                <a:latin typeface="Arial"/>
                <a:ea typeface="Arial"/>
                <a:cs typeface="Arial"/>
                <a:sym typeface="Arial"/>
              </a:defRPr>
            </a:lvl3pPr>
            <a:lvl4pPr marL="1828800" marR="0" lvl="3" indent="-304800" algn="l" rtl="0">
              <a:lnSpc>
                <a:spcPct val="120000"/>
              </a:lnSpc>
              <a:spcBef>
                <a:spcPts val="240"/>
              </a:spcBef>
              <a:spcAft>
                <a:spcPts val="0"/>
              </a:spcAft>
              <a:buClr>
                <a:srgbClr val="A39161"/>
              </a:buClr>
              <a:buSzPts val="1200"/>
              <a:buFont typeface="Arial"/>
              <a:buChar char="–"/>
              <a:defRPr sz="1200" b="0" i="0" u="none" strike="noStrike" cap="none">
                <a:solidFill>
                  <a:srgbClr val="A39161"/>
                </a:solidFill>
                <a:latin typeface="Arial"/>
                <a:ea typeface="Arial"/>
                <a:cs typeface="Arial"/>
                <a:sym typeface="Arial"/>
              </a:defRPr>
            </a:lvl4pPr>
            <a:lvl5pPr marL="2286000" marR="0" lvl="4" indent="-304800" algn="l" rtl="0">
              <a:lnSpc>
                <a:spcPct val="120000"/>
              </a:lnSpc>
              <a:spcBef>
                <a:spcPts val="240"/>
              </a:spcBef>
              <a:spcAft>
                <a:spcPts val="0"/>
              </a:spcAft>
              <a:buClr>
                <a:srgbClr val="A39161"/>
              </a:buClr>
              <a:buSzPts val="1200"/>
              <a:buFont typeface="Arial"/>
              <a:buChar char="»"/>
              <a:defRPr sz="1200" b="0" i="1" u="none" strike="noStrike" cap="none">
                <a:solidFill>
                  <a:srgbClr val="A39161"/>
                </a:solidFill>
                <a:latin typeface="Arial"/>
                <a:ea typeface="Arial"/>
                <a:cs typeface="Arial"/>
                <a:sym typeface="Arial"/>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pic>
        <p:nvPicPr>
          <p:cNvPr id="123" name="Google Shape;123;p33"/>
          <p:cNvPicPr preferRelativeResize="0"/>
          <p:nvPr/>
        </p:nvPicPr>
        <p:blipFill rotWithShape="1">
          <a:blip r:embed="rId4">
            <a:alphaModFix/>
          </a:blip>
          <a:srcRect/>
          <a:stretch/>
        </p:blipFill>
        <p:spPr>
          <a:xfrm>
            <a:off x="577319" y="531395"/>
            <a:ext cx="3826311" cy="1549800"/>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4_Title Slide">
  <p:cSld name="4_Title Slide">
    <p:bg>
      <p:bgPr>
        <a:blipFill>
          <a:blip r:embed="rId2">
            <a:alphaModFix/>
          </a:blip>
          <a:stretch>
            <a:fillRect/>
          </a:stretch>
        </a:blipFill>
        <a:effectLst/>
      </p:bgPr>
    </p:bg>
    <p:spTree>
      <p:nvGrpSpPr>
        <p:cNvPr id="1" name="Shape 124"/>
        <p:cNvGrpSpPr/>
        <p:nvPr/>
      </p:nvGrpSpPr>
      <p:grpSpPr>
        <a:xfrm>
          <a:off x="0" y="0"/>
          <a:ext cx="0" cy="0"/>
          <a:chOff x="0" y="0"/>
          <a:chExt cx="0" cy="0"/>
        </a:xfrm>
      </p:grpSpPr>
      <p:pic>
        <p:nvPicPr>
          <p:cNvPr id="125" name="Google Shape;125;p34"/>
          <p:cNvPicPr preferRelativeResize="0"/>
          <p:nvPr/>
        </p:nvPicPr>
        <p:blipFill rotWithShape="1">
          <a:blip r:embed="rId3">
            <a:alphaModFix/>
          </a:blip>
          <a:srcRect/>
          <a:stretch/>
        </p:blipFill>
        <p:spPr>
          <a:xfrm>
            <a:off x="384003" y="384009"/>
            <a:ext cx="816000" cy="628721"/>
          </a:xfrm>
          <a:prstGeom prst="rect">
            <a:avLst/>
          </a:prstGeom>
          <a:noFill/>
          <a:ln>
            <a:noFill/>
          </a:ln>
        </p:spPr>
      </p:pic>
      <p:sp>
        <p:nvSpPr>
          <p:cNvPr id="126" name="Google Shape;126;p34"/>
          <p:cNvSpPr txBox="1">
            <a:spLocks noGrp="1"/>
          </p:cNvSpPr>
          <p:nvPr>
            <p:ph type="body" idx="1"/>
          </p:nvPr>
        </p:nvSpPr>
        <p:spPr>
          <a:xfrm>
            <a:off x="1440000" y="3168000"/>
            <a:ext cx="5424000" cy="12192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88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1pPr>
            <a:lvl2pPr marL="914400" marR="0" lvl="1" indent="-228600" algn="l" rtl="0">
              <a:lnSpc>
                <a:spcPct val="100000"/>
              </a:lnSpc>
              <a:spcBef>
                <a:spcPts val="88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2pPr>
            <a:lvl3pPr marL="1371600" marR="0" lvl="2" indent="-508000" algn="l" rtl="0">
              <a:lnSpc>
                <a:spcPct val="100000"/>
              </a:lnSpc>
              <a:spcBef>
                <a:spcPts val="880"/>
              </a:spcBef>
              <a:spcAft>
                <a:spcPts val="0"/>
              </a:spcAft>
              <a:buClr>
                <a:schemeClr val="dk1"/>
              </a:buClr>
              <a:buSzPts val="4400"/>
              <a:buFont typeface="Arial"/>
              <a:buChar char="•"/>
              <a:defRPr sz="4400" b="0" i="0" u="none" strike="noStrike" cap="none">
                <a:solidFill>
                  <a:schemeClr val="dk1"/>
                </a:solidFill>
                <a:latin typeface="Arial"/>
                <a:ea typeface="Arial"/>
                <a:cs typeface="Arial"/>
                <a:sym typeface="Arial"/>
              </a:defRPr>
            </a:lvl3pPr>
            <a:lvl4pPr marL="1828800" marR="0" lvl="3" indent="-508000" algn="l" rtl="0">
              <a:lnSpc>
                <a:spcPct val="100000"/>
              </a:lnSpc>
              <a:spcBef>
                <a:spcPts val="880"/>
              </a:spcBef>
              <a:spcAft>
                <a:spcPts val="0"/>
              </a:spcAft>
              <a:buClr>
                <a:schemeClr val="dk1"/>
              </a:buClr>
              <a:buSzPts val="4400"/>
              <a:buFont typeface="Arial"/>
              <a:buChar char="–"/>
              <a:defRPr sz="4400" b="0" i="0" u="none" strike="noStrike" cap="none">
                <a:solidFill>
                  <a:schemeClr val="dk1"/>
                </a:solidFill>
                <a:latin typeface="Arial"/>
                <a:ea typeface="Arial"/>
                <a:cs typeface="Arial"/>
                <a:sym typeface="Arial"/>
              </a:defRPr>
            </a:lvl4pPr>
            <a:lvl5pPr marL="2286000" marR="0" lvl="4" indent="-508000" algn="l" rtl="0">
              <a:lnSpc>
                <a:spcPct val="100000"/>
              </a:lnSpc>
              <a:spcBef>
                <a:spcPts val="880"/>
              </a:spcBef>
              <a:spcAft>
                <a:spcPts val="0"/>
              </a:spcAft>
              <a:buClr>
                <a:schemeClr val="dk1"/>
              </a:buClr>
              <a:buSzPts val="4400"/>
              <a:buFont typeface="Arial"/>
              <a:buChar char="»"/>
              <a:defRPr sz="4400" b="0" i="0" u="none" strike="noStrike" cap="none">
                <a:solidFill>
                  <a:schemeClr val="dk1"/>
                </a:solidFill>
                <a:latin typeface="Arial"/>
                <a:ea typeface="Arial"/>
                <a:cs typeface="Arial"/>
                <a:sym typeface="Arial"/>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5_Title Slide">
  <p:cSld name="5_Title Slide">
    <p:bg>
      <p:bgPr>
        <a:blipFill>
          <a:blip r:embed="rId2">
            <a:alphaModFix/>
          </a:blip>
          <a:stretch>
            <a:fillRect/>
          </a:stretch>
        </a:blipFill>
        <a:effectLst/>
      </p:bgPr>
    </p:bg>
    <p:spTree>
      <p:nvGrpSpPr>
        <p:cNvPr id="1" name="Shape 127"/>
        <p:cNvGrpSpPr/>
        <p:nvPr/>
      </p:nvGrpSpPr>
      <p:grpSpPr>
        <a:xfrm>
          <a:off x="0" y="0"/>
          <a:ext cx="0" cy="0"/>
          <a:chOff x="0" y="0"/>
          <a:chExt cx="0" cy="0"/>
        </a:xfrm>
      </p:grpSpPr>
      <p:pic>
        <p:nvPicPr>
          <p:cNvPr id="128" name="Google Shape;128;p35"/>
          <p:cNvPicPr preferRelativeResize="0"/>
          <p:nvPr/>
        </p:nvPicPr>
        <p:blipFill rotWithShape="1">
          <a:blip r:embed="rId3">
            <a:alphaModFix/>
          </a:blip>
          <a:srcRect/>
          <a:stretch/>
        </p:blipFill>
        <p:spPr>
          <a:xfrm>
            <a:off x="384003" y="384008"/>
            <a:ext cx="816000" cy="628721"/>
          </a:xfrm>
          <a:prstGeom prst="rect">
            <a:avLst/>
          </a:prstGeom>
          <a:noFill/>
          <a:ln>
            <a:noFill/>
          </a:ln>
        </p:spPr>
      </p:pic>
      <p:sp>
        <p:nvSpPr>
          <p:cNvPr id="129" name="Google Shape;129;p35"/>
          <p:cNvSpPr txBox="1">
            <a:spLocks noGrp="1"/>
          </p:cNvSpPr>
          <p:nvPr>
            <p:ph type="body" idx="1"/>
          </p:nvPr>
        </p:nvSpPr>
        <p:spPr>
          <a:xfrm>
            <a:off x="1440000" y="3168000"/>
            <a:ext cx="5424000" cy="12192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88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1pPr>
            <a:lvl2pPr marL="914400" marR="0" lvl="1" indent="-228600" algn="l" rtl="0">
              <a:lnSpc>
                <a:spcPct val="100000"/>
              </a:lnSpc>
              <a:spcBef>
                <a:spcPts val="88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2pPr>
            <a:lvl3pPr marL="1371600" marR="0" lvl="2" indent="-508000" algn="l" rtl="0">
              <a:lnSpc>
                <a:spcPct val="100000"/>
              </a:lnSpc>
              <a:spcBef>
                <a:spcPts val="880"/>
              </a:spcBef>
              <a:spcAft>
                <a:spcPts val="0"/>
              </a:spcAft>
              <a:buClr>
                <a:schemeClr val="dk1"/>
              </a:buClr>
              <a:buSzPts val="4400"/>
              <a:buFont typeface="Arial"/>
              <a:buChar char="•"/>
              <a:defRPr sz="4400" b="0" i="0" u="none" strike="noStrike" cap="none">
                <a:solidFill>
                  <a:schemeClr val="dk1"/>
                </a:solidFill>
                <a:latin typeface="Arial"/>
                <a:ea typeface="Arial"/>
                <a:cs typeface="Arial"/>
                <a:sym typeface="Arial"/>
              </a:defRPr>
            </a:lvl3pPr>
            <a:lvl4pPr marL="1828800" marR="0" lvl="3" indent="-508000" algn="l" rtl="0">
              <a:lnSpc>
                <a:spcPct val="100000"/>
              </a:lnSpc>
              <a:spcBef>
                <a:spcPts val="880"/>
              </a:spcBef>
              <a:spcAft>
                <a:spcPts val="0"/>
              </a:spcAft>
              <a:buClr>
                <a:schemeClr val="dk1"/>
              </a:buClr>
              <a:buSzPts val="4400"/>
              <a:buFont typeface="Arial"/>
              <a:buChar char="–"/>
              <a:defRPr sz="4400" b="0" i="0" u="none" strike="noStrike" cap="none">
                <a:solidFill>
                  <a:schemeClr val="dk1"/>
                </a:solidFill>
                <a:latin typeface="Arial"/>
                <a:ea typeface="Arial"/>
                <a:cs typeface="Arial"/>
                <a:sym typeface="Arial"/>
              </a:defRPr>
            </a:lvl4pPr>
            <a:lvl5pPr marL="2286000" marR="0" lvl="4" indent="-508000" algn="l" rtl="0">
              <a:lnSpc>
                <a:spcPct val="100000"/>
              </a:lnSpc>
              <a:spcBef>
                <a:spcPts val="880"/>
              </a:spcBef>
              <a:spcAft>
                <a:spcPts val="0"/>
              </a:spcAft>
              <a:buClr>
                <a:schemeClr val="dk1"/>
              </a:buClr>
              <a:buSzPts val="4400"/>
              <a:buFont typeface="Arial"/>
              <a:buChar char="»"/>
              <a:defRPr sz="4400" b="0" i="0" u="none" strike="noStrike" cap="none">
                <a:solidFill>
                  <a:schemeClr val="dk1"/>
                </a:solidFill>
                <a:latin typeface="Arial"/>
                <a:ea typeface="Arial"/>
                <a:cs typeface="Arial"/>
                <a:sym typeface="Arial"/>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6_Title Slide">
  <p:cSld name="6_Title Slide">
    <p:bg>
      <p:bgPr>
        <a:blipFill>
          <a:blip r:embed="rId2">
            <a:alphaModFix/>
          </a:blip>
          <a:stretch>
            <a:fillRect/>
          </a:stretch>
        </a:blipFill>
        <a:effectLst/>
      </p:bgPr>
    </p:bg>
    <p:spTree>
      <p:nvGrpSpPr>
        <p:cNvPr id="1" name="Shape 130"/>
        <p:cNvGrpSpPr/>
        <p:nvPr/>
      </p:nvGrpSpPr>
      <p:grpSpPr>
        <a:xfrm>
          <a:off x="0" y="0"/>
          <a:ext cx="0" cy="0"/>
          <a:chOff x="0" y="0"/>
          <a:chExt cx="0" cy="0"/>
        </a:xfrm>
      </p:grpSpPr>
      <p:pic>
        <p:nvPicPr>
          <p:cNvPr id="131" name="Google Shape;131;p36"/>
          <p:cNvPicPr preferRelativeResize="0"/>
          <p:nvPr/>
        </p:nvPicPr>
        <p:blipFill rotWithShape="1">
          <a:blip r:embed="rId3">
            <a:alphaModFix/>
          </a:blip>
          <a:srcRect/>
          <a:stretch/>
        </p:blipFill>
        <p:spPr>
          <a:xfrm>
            <a:off x="384003" y="384006"/>
            <a:ext cx="816000" cy="628721"/>
          </a:xfrm>
          <a:prstGeom prst="rect">
            <a:avLst/>
          </a:prstGeom>
          <a:noFill/>
          <a:ln>
            <a:noFill/>
          </a:ln>
        </p:spPr>
      </p:pic>
      <p:sp>
        <p:nvSpPr>
          <p:cNvPr id="132" name="Google Shape;132;p36"/>
          <p:cNvSpPr txBox="1">
            <a:spLocks noGrp="1"/>
          </p:cNvSpPr>
          <p:nvPr>
            <p:ph type="body" idx="1"/>
          </p:nvPr>
        </p:nvSpPr>
        <p:spPr>
          <a:xfrm>
            <a:off x="1440000" y="3168000"/>
            <a:ext cx="5424000" cy="12192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88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1pPr>
            <a:lvl2pPr marL="914400" marR="0" lvl="1" indent="-228600" algn="l" rtl="0">
              <a:lnSpc>
                <a:spcPct val="100000"/>
              </a:lnSpc>
              <a:spcBef>
                <a:spcPts val="88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2pPr>
            <a:lvl3pPr marL="1371600" marR="0" lvl="2" indent="-508000" algn="l" rtl="0">
              <a:lnSpc>
                <a:spcPct val="100000"/>
              </a:lnSpc>
              <a:spcBef>
                <a:spcPts val="880"/>
              </a:spcBef>
              <a:spcAft>
                <a:spcPts val="0"/>
              </a:spcAft>
              <a:buClr>
                <a:schemeClr val="dk1"/>
              </a:buClr>
              <a:buSzPts val="4400"/>
              <a:buFont typeface="Arial"/>
              <a:buChar char="•"/>
              <a:defRPr sz="4400" b="0" i="0" u="none" strike="noStrike" cap="none">
                <a:solidFill>
                  <a:schemeClr val="dk1"/>
                </a:solidFill>
                <a:latin typeface="Arial"/>
                <a:ea typeface="Arial"/>
                <a:cs typeface="Arial"/>
                <a:sym typeface="Arial"/>
              </a:defRPr>
            </a:lvl3pPr>
            <a:lvl4pPr marL="1828800" marR="0" lvl="3" indent="-508000" algn="l" rtl="0">
              <a:lnSpc>
                <a:spcPct val="100000"/>
              </a:lnSpc>
              <a:spcBef>
                <a:spcPts val="880"/>
              </a:spcBef>
              <a:spcAft>
                <a:spcPts val="0"/>
              </a:spcAft>
              <a:buClr>
                <a:schemeClr val="dk1"/>
              </a:buClr>
              <a:buSzPts val="4400"/>
              <a:buFont typeface="Arial"/>
              <a:buChar char="–"/>
              <a:defRPr sz="4400" b="0" i="0" u="none" strike="noStrike" cap="none">
                <a:solidFill>
                  <a:schemeClr val="dk1"/>
                </a:solidFill>
                <a:latin typeface="Arial"/>
                <a:ea typeface="Arial"/>
                <a:cs typeface="Arial"/>
                <a:sym typeface="Arial"/>
              </a:defRPr>
            </a:lvl4pPr>
            <a:lvl5pPr marL="2286000" marR="0" lvl="4" indent="-508000" algn="l" rtl="0">
              <a:lnSpc>
                <a:spcPct val="100000"/>
              </a:lnSpc>
              <a:spcBef>
                <a:spcPts val="880"/>
              </a:spcBef>
              <a:spcAft>
                <a:spcPts val="0"/>
              </a:spcAft>
              <a:buClr>
                <a:schemeClr val="dk1"/>
              </a:buClr>
              <a:buSzPts val="4400"/>
              <a:buFont typeface="Arial"/>
              <a:buChar char="»"/>
              <a:defRPr sz="4400" b="0" i="0" u="none" strike="noStrike" cap="none">
                <a:solidFill>
                  <a:schemeClr val="dk1"/>
                </a:solidFill>
                <a:latin typeface="Arial"/>
                <a:ea typeface="Arial"/>
                <a:cs typeface="Arial"/>
                <a:sym typeface="Arial"/>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1_Title &amp; Subtitle - White">
  <p:cSld name="1_Title &amp; Subtitle - White">
    <p:spTree>
      <p:nvGrpSpPr>
        <p:cNvPr id="1" name="Shape 133"/>
        <p:cNvGrpSpPr/>
        <p:nvPr/>
      </p:nvGrpSpPr>
      <p:grpSpPr>
        <a:xfrm>
          <a:off x="0" y="0"/>
          <a:ext cx="0" cy="0"/>
          <a:chOff x="0" y="0"/>
          <a:chExt cx="0" cy="0"/>
        </a:xfrm>
      </p:grpSpPr>
      <p:pic>
        <p:nvPicPr>
          <p:cNvPr id="134" name="Google Shape;134;p37"/>
          <p:cNvPicPr preferRelativeResize="0"/>
          <p:nvPr/>
        </p:nvPicPr>
        <p:blipFill rotWithShape="1">
          <a:blip r:embed="rId2">
            <a:alphaModFix/>
          </a:blip>
          <a:srcRect/>
          <a:stretch/>
        </p:blipFill>
        <p:spPr>
          <a:xfrm>
            <a:off x="1701801" y="4044949"/>
            <a:ext cx="10490200" cy="2813051"/>
          </a:xfrm>
          <a:prstGeom prst="rect">
            <a:avLst/>
          </a:prstGeom>
          <a:noFill/>
          <a:ln>
            <a:noFill/>
          </a:ln>
        </p:spPr>
      </p:pic>
      <p:pic>
        <p:nvPicPr>
          <p:cNvPr id="135" name="Google Shape;135;p37"/>
          <p:cNvPicPr preferRelativeResize="0"/>
          <p:nvPr/>
        </p:nvPicPr>
        <p:blipFill rotWithShape="1">
          <a:blip r:embed="rId3">
            <a:alphaModFix/>
          </a:blip>
          <a:srcRect/>
          <a:stretch/>
        </p:blipFill>
        <p:spPr>
          <a:xfrm>
            <a:off x="0" y="5118102"/>
            <a:ext cx="6502400" cy="1739900"/>
          </a:xfrm>
          <a:prstGeom prst="rect">
            <a:avLst/>
          </a:prstGeom>
          <a:noFill/>
          <a:ln>
            <a:noFill/>
          </a:ln>
        </p:spPr>
      </p:pic>
      <p:sp>
        <p:nvSpPr>
          <p:cNvPr id="136" name="Google Shape;136;p37"/>
          <p:cNvSpPr txBox="1">
            <a:spLocks noGrp="1"/>
          </p:cNvSpPr>
          <p:nvPr>
            <p:ph type="title"/>
          </p:nvPr>
        </p:nvSpPr>
        <p:spPr>
          <a:xfrm>
            <a:off x="1854485" y="1907008"/>
            <a:ext cx="9448515" cy="2619571"/>
          </a:xfrm>
          <a:prstGeom prst="rect">
            <a:avLst/>
          </a:prstGeom>
          <a:noFill/>
          <a:ln>
            <a:noFill/>
          </a:ln>
        </p:spPr>
        <p:txBody>
          <a:bodyPr spcFirstLastPara="1" wrap="square" lIns="91425" tIns="45700" rIns="91425" bIns="45700" anchor="b" anchorCtr="0">
            <a:normAutofit/>
          </a:bodyPr>
          <a:lstStyle>
            <a:lvl1pPr marR="0" lvl="0" algn="l" rtl="0">
              <a:lnSpc>
                <a:spcPct val="80000"/>
              </a:lnSpc>
              <a:spcBef>
                <a:spcPts val="0"/>
              </a:spcBef>
              <a:spcAft>
                <a:spcPts val="0"/>
              </a:spcAft>
              <a:buClr>
                <a:srgbClr val="004D44"/>
              </a:buClr>
              <a:buSzPts val="8000"/>
              <a:buFont typeface="Arial"/>
              <a:buNone/>
              <a:defRPr sz="8000" b="0" i="0" u="none" strike="noStrike" cap="none">
                <a:solidFill>
                  <a:srgbClr val="004D44"/>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7" name="Google Shape;137;p37"/>
          <p:cNvSpPr txBox="1">
            <a:spLocks noGrp="1"/>
          </p:cNvSpPr>
          <p:nvPr>
            <p:ph type="body" idx="1"/>
          </p:nvPr>
        </p:nvSpPr>
        <p:spPr>
          <a:xfrm>
            <a:off x="1854485" y="4741163"/>
            <a:ext cx="9448515" cy="1503400"/>
          </a:xfrm>
          <a:prstGeom prst="rect">
            <a:avLst/>
          </a:prstGeom>
          <a:noFill/>
          <a:ln>
            <a:noFill/>
          </a:ln>
        </p:spPr>
        <p:txBody>
          <a:bodyPr spcFirstLastPara="1" wrap="square" lIns="91425" tIns="45700" rIns="91425" bIns="45700" anchor="t" anchorCtr="0">
            <a:noAutofit/>
          </a:bodyPr>
          <a:lstStyle>
            <a:lvl1pPr marL="457200" marR="0" lvl="0" indent="-330200" algn="l" rtl="0">
              <a:lnSpc>
                <a:spcPct val="120000"/>
              </a:lnSpc>
              <a:spcBef>
                <a:spcPts val="320"/>
              </a:spcBef>
              <a:spcAft>
                <a:spcPts val="0"/>
              </a:spcAft>
              <a:buClr>
                <a:srgbClr val="A39161"/>
              </a:buClr>
              <a:buSzPts val="1600"/>
              <a:buFont typeface="Arial"/>
              <a:buChar char="•"/>
              <a:defRPr sz="1600" b="0" i="0" u="none" strike="noStrike" cap="none">
                <a:solidFill>
                  <a:srgbClr val="A39161"/>
                </a:solidFill>
                <a:latin typeface="Arial"/>
                <a:ea typeface="Arial"/>
                <a:cs typeface="Arial"/>
                <a:sym typeface="Arial"/>
              </a:defRPr>
            </a:lvl1pPr>
            <a:lvl2pPr marL="914400" marR="0" lvl="1" indent="-330200" algn="l" rtl="0">
              <a:lnSpc>
                <a:spcPct val="120000"/>
              </a:lnSpc>
              <a:spcBef>
                <a:spcPts val="320"/>
              </a:spcBef>
              <a:spcAft>
                <a:spcPts val="0"/>
              </a:spcAft>
              <a:buClr>
                <a:srgbClr val="A39161"/>
              </a:buClr>
              <a:buSzPts val="1600"/>
              <a:buFont typeface="Arial"/>
              <a:buChar char="–"/>
              <a:defRPr sz="1600" b="0" i="0" u="none" strike="noStrike" cap="none">
                <a:solidFill>
                  <a:srgbClr val="A39161"/>
                </a:solidFill>
                <a:latin typeface="Arial"/>
                <a:ea typeface="Arial"/>
                <a:cs typeface="Arial"/>
                <a:sym typeface="Arial"/>
              </a:defRPr>
            </a:lvl2pPr>
            <a:lvl3pPr marL="1371600" marR="0" lvl="2" indent="-304800" algn="l" rtl="0">
              <a:lnSpc>
                <a:spcPct val="120000"/>
              </a:lnSpc>
              <a:spcBef>
                <a:spcPts val="240"/>
              </a:spcBef>
              <a:spcAft>
                <a:spcPts val="0"/>
              </a:spcAft>
              <a:buClr>
                <a:srgbClr val="A39161"/>
              </a:buClr>
              <a:buSzPts val="1200"/>
              <a:buFont typeface="Arial"/>
              <a:buChar char="•"/>
              <a:defRPr sz="1200" b="0" i="1" u="none" strike="noStrike" cap="none">
                <a:solidFill>
                  <a:srgbClr val="A39161"/>
                </a:solidFill>
                <a:latin typeface="Arial"/>
                <a:ea typeface="Arial"/>
                <a:cs typeface="Arial"/>
                <a:sym typeface="Arial"/>
              </a:defRPr>
            </a:lvl3pPr>
            <a:lvl4pPr marL="1828800" marR="0" lvl="3" indent="-304800" algn="l" rtl="0">
              <a:lnSpc>
                <a:spcPct val="120000"/>
              </a:lnSpc>
              <a:spcBef>
                <a:spcPts val="240"/>
              </a:spcBef>
              <a:spcAft>
                <a:spcPts val="0"/>
              </a:spcAft>
              <a:buClr>
                <a:srgbClr val="A39161"/>
              </a:buClr>
              <a:buSzPts val="1200"/>
              <a:buFont typeface="Arial"/>
              <a:buChar char="–"/>
              <a:defRPr sz="1200" b="0" i="0" u="none" strike="noStrike" cap="none">
                <a:solidFill>
                  <a:srgbClr val="A39161"/>
                </a:solidFill>
                <a:latin typeface="Arial"/>
                <a:ea typeface="Arial"/>
                <a:cs typeface="Arial"/>
                <a:sym typeface="Arial"/>
              </a:defRPr>
            </a:lvl4pPr>
            <a:lvl5pPr marL="2286000" marR="0" lvl="4" indent="-304800" algn="l" rtl="0">
              <a:lnSpc>
                <a:spcPct val="120000"/>
              </a:lnSpc>
              <a:spcBef>
                <a:spcPts val="240"/>
              </a:spcBef>
              <a:spcAft>
                <a:spcPts val="0"/>
              </a:spcAft>
              <a:buClr>
                <a:srgbClr val="A39161"/>
              </a:buClr>
              <a:buSzPts val="1200"/>
              <a:buFont typeface="Arial"/>
              <a:buChar char="»"/>
              <a:defRPr sz="1200" b="0" i="1" u="none" strike="noStrike" cap="none">
                <a:solidFill>
                  <a:srgbClr val="A39161"/>
                </a:solidFill>
                <a:latin typeface="Arial"/>
                <a:ea typeface="Arial"/>
                <a:cs typeface="Arial"/>
                <a:sym typeface="Arial"/>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pic>
        <p:nvPicPr>
          <p:cNvPr id="138" name="Google Shape;138;p37"/>
          <p:cNvPicPr preferRelativeResize="0"/>
          <p:nvPr/>
        </p:nvPicPr>
        <p:blipFill rotWithShape="1">
          <a:blip r:embed="rId4">
            <a:alphaModFix/>
          </a:blip>
          <a:srcRect/>
          <a:stretch/>
        </p:blipFill>
        <p:spPr>
          <a:xfrm>
            <a:off x="577318" y="531395"/>
            <a:ext cx="3826311" cy="1549800"/>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7_Title Slide">
  <p:cSld name="7_Title Slide">
    <p:bg>
      <p:bgPr>
        <a:blipFill>
          <a:blip r:embed="rId2">
            <a:alphaModFix/>
          </a:blip>
          <a:stretch>
            <a:fillRect/>
          </a:stretch>
        </a:blipFill>
        <a:effectLst/>
      </p:bgPr>
    </p:bg>
    <p:spTree>
      <p:nvGrpSpPr>
        <p:cNvPr id="1" name="Shape 139"/>
        <p:cNvGrpSpPr/>
        <p:nvPr/>
      </p:nvGrpSpPr>
      <p:grpSpPr>
        <a:xfrm>
          <a:off x="0" y="0"/>
          <a:ext cx="0" cy="0"/>
          <a:chOff x="0" y="0"/>
          <a:chExt cx="0" cy="0"/>
        </a:xfrm>
      </p:grpSpPr>
      <p:pic>
        <p:nvPicPr>
          <p:cNvPr id="140" name="Google Shape;140;p38"/>
          <p:cNvPicPr preferRelativeResize="0"/>
          <p:nvPr/>
        </p:nvPicPr>
        <p:blipFill rotWithShape="1">
          <a:blip r:embed="rId3">
            <a:alphaModFix/>
          </a:blip>
          <a:srcRect/>
          <a:stretch/>
        </p:blipFill>
        <p:spPr>
          <a:xfrm>
            <a:off x="384003" y="384005"/>
            <a:ext cx="816000" cy="628721"/>
          </a:xfrm>
          <a:prstGeom prst="rect">
            <a:avLst/>
          </a:prstGeom>
          <a:noFill/>
          <a:ln>
            <a:noFill/>
          </a:ln>
        </p:spPr>
      </p:pic>
      <p:sp>
        <p:nvSpPr>
          <p:cNvPr id="141" name="Google Shape;141;p38"/>
          <p:cNvSpPr txBox="1">
            <a:spLocks noGrp="1"/>
          </p:cNvSpPr>
          <p:nvPr>
            <p:ph type="body" idx="1"/>
          </p:nvPr>
        </p:nvSpPr>
        <p:spPr>
          <a:xfrm>
            <a:off x="1440000" y="3168000"/>
            <a:ext cx="5424000" cy="12192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88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1pPr>
            <a:lvl2pPr marL="914400" marR="0" lvl="1" indent="-228600" algn="l" rtl="0">
              <a:lnSpc>
                <a:spcPct val="100000"/>
              </a:lnSpc>
              <a:spcBef>
                <a:spcPts val="88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2pPr>
            <a:lvl3pPr marL="1371600" marR="0" lvl="2" indent="-508000" algn="l" rtl="0">
              <a:lnSpc>
                <a:spcPct val="100000"/>
              </a:lnSpc>
              <a:spcBef>
                <a:spcPts val="880"/>
              </a:spcBef>
              <a:spcAft>
                <a:spcPts val="0"/>
              </a:spcAft>
              <a:buClr>
                <a:schemeClr val="dk1"/>
              </a:buClr>
              <a:buSzPts val="4400"/>
              <a:buFont typeface="Arial"/>
              <a:buChar char="•"/>
              <a:defRPr sz="4400" b="0" i="0" u="none" strike="noStrike" cap="none">
                <a:solidFill>
                  <a:schemeClr val="dk1"/>
                </a:solidFill>
                <a:latin typeface="Arial"/>
                <a:ea typeface="Arial"/>
                <a:cs typeface="Arial"/>
                <a:sym typeface="Arial"/>
              </a:defRPr>
            </a:lvl3pPr>
            <a:lvl4pPr marL="1828800" marR="0" lvl="3" indent="-508000" algn="l" rtl="0">
              <a:lnSpc>
                <a:spcPct val="100000"/>
              </a:lnSpc>
              <a:spcBef>
                <a:spcPts val="880"/>
              </a:spcBef>
              <a:spcAft>
                <a:spcPts val="0"/>
              </a:spcAft>
              <a:buClr>
                <a:schemeClr val="dk1"/>
              </a:buClr>
              <a:buSzPts val="4400"/>
              <a:buFont typeface="Arial"/>
              <a:buChar char="–"/>
              <a:defRPr sz="4400" b="0" i="0" u="none" strike="noStrike" cap="none">
                <a:solidFill>
                  <a:schemeClr val="dk1"/>
                </a:solidFill>
                <a:latin typeface="Arial"/>
                <a:ea typeface="Arial"/>
                <a:cs typeface="Arial"/>
                <a:sym typeface="Arial"/>
              </a:defRPr>
            </a:lvl4pPr>
            <a:lvl5pPr marL="2286000" marR="0" lvl="4" indent="-508000" algn="l" rtl="0">
              <a:lnSpc>
                <a:spcPct val="100000"/>
              </a:lnSpc>
              <a:spcBef>
                <a:spcPts val="880"/>
              </a:spcBef>
              <a:spcAft>
                <a:spcPts val="0"/>
              </a:spcAft>
              <a:buClr>
                <a:schemeClr val="dk1"/>
              </a:buClr>
              <a:buSzPts val="4400"/>
              <a:buFont typeface="Arial"/>
              <a:buChar char="»"/>
              <a:defRPr sz="4400" b="0" i="0" u="none" strike="noStrike" cap="none">
                <a:solidFill>
                  <a:schemeClr val="dk1"/>
                </a:solidFill>
                <a:latin typeface="Arial"/>
                <a:ea typeface="Arial"/>
                <a:cs typeface="Arial"/>
                <a:sym typeface="Arial"/>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1_Title and Content 2">
  <p:cSld name="1_Title and Content 2 2">
    <p:bg>
      <p:bgPr>
        <a:solidFill>
          <a:schemeClr val="lt1">
            <a:alpha val="392"/>
          </a:schemeClr>
        </a:solidFill>
        <a:effectLst/>
      </p:bgPr>
    </p:bg>
    <p:spTree>
      <p:nvGrpSpPr>
        <p:cNvPr id="1" name="Shape 142"/>
        <p:cNvGrpSpPr/>
        <p:nvPr/>
      </p:nvGrpSpPr>
      <p:grpSpPr>
        <a:xfrm>
          <a:off x="0" y="0"/>
          <a:ext cx="0" cy="0"/>
          <a:chOff x="0" y="0"/>
          <a:chExt cx="0" cy="0"/>
        </a:xfrm>
      </p:grpSpPr>
      <p:pic>
        <p:nvPicPr>
          <p:cNvPr id="143" name="Google Shape;143;p39"/>
          <p:cNvPicPr preferRelativeResize="0"/>
          <p:nvPr/>
        </p:nvPicPr>
        <p:blipFill rotWithShape="1">
          <a:blip r:embed="rId2">
            <a:alphaModFix/>
          </a:blip>
          <a:srcRect/>
          <a:stretch/>
        </p:blipFill>
        <p:spPr>
          <a:xfrm>
            <a:off x="0" y="-24907"/>
            <a:ext cx="12192000" cy="748077"/>
          </a:xfrm>
          <a:prstGeom prst="rect">
            <a:avLst/>
          </a:prstGeom>
          <a:noFill/>
          <a:ln>
            <a:noFill/>
          </a:ln>
        </p:spPr>
      </p:pic>
      <p:sp>
        <p:nvSpPr>
          <p:cNvPr id="144" name="Google Shape;144;p39"/>
          <p:cNvSpPr txBox="1">
            <a:spLocks noGrp="1"/>
          </p:cNvSpPr>
          <p:nvPr>
            <p:ph type="body" idx="1"/>
          </p:nvPr>
        </p:nvSpPr>
        <p:spPr>
          <a:xfrm>
            <a:off x="306475" y="908722"/>
            <a:ext cx="11565293" cy="5673143"/>
          </a:xfrm>
          <a:prstGeom prst="rect">
            <a:avLst/>
          </a:prstGeom>
          <a:noFill/>
          <a:ln>
            <a:noFill/>
          </a:ln>
        </p:spPr>
        <p:txBody>
          <a:bodyPr spcFirstLastPara="1" wrap="square" lIns="91425" tIns="91425" rIns="91425" bIns="91425" anchor="t" anchorCtr="0">
            <a:noAutofit/>
          </a:bodyPr>
          <a:lstStyle>
            <a:lvl1pPr marL="457200" marR="0" lvl="0" indent="-355600" algn="l" rtl="0">
              <a:lnSpc>
                <a:spcPct val="100000"/>
              </a:lnSpc>
              <a:spcBef>
                <a:spcPts val="801"/>
              </a:spcBef>
              <a:spcAft>
                <a:spcPts val="0"/>
              </a:spcAft>
              <a:buClr>
                <a:srgbClr val="303C43"/>
              </a:buClr>
              <a:buSzPts val="2000"/>
              <a:buFont typeface="Arial"/>
              <a:buChar char="•"/>
              <a:defRPr sz="2000" b="0" i="0" u="none" strike="noStrike" cap="none">
                <a:solidFill>
                  <a:srgbClr val="303C43"/>
                </a:solidFill>
                <a:latin typeface="Calibri"/>
                <a:ea typeface="Calibri"/>
                <a:cs typeface="Calibri"/>
                <a:sym typeface="Calibri"/>
              </a:defRPr>
            </a:lvl1pPr>
            <a:lvl2pPr marL="914400" marR="0" lvl="1" indent="-465645" algn="l" rtl="0">
              <a:lnSpc>
                <a:spcPct val="100000"/>
              </a:lnSpc>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145" name="Google Shape;145;p39"/>
          <p:cNvSpPr txBox="1">
            <a:spLocks noGrp="1"/>
          </p:cNvSpPr>
          <p:nvPr>
            <p:ph type="title"/>
          </p:nvPr>
        </p:nvSpPr>
        <p:spPr>
          <a:xfrm>
            <a:off x="306475" y="44625"/>
            <a:ext cx="11565293" cy="678548"/>
          </a:xfrm>
          <a:prstGeom prst="rect">
            <a:avLst/>
          </a:prstGeom>
          <a:noFill/>
          <a:ln>
            <a:noFill/>
          </a:ln>
        </p:spPr>
        <p:txBody>
          <a:bodyPr spcFirstLastPara="1" wrap="square" lIns="91425" tIns="0" rIns="91425" bIns="0" anchor="ctr" anchorCtr="0">
            <a:noAutofit/>
          </a:bodyPr>
          <a:lstStyle>
            <a:lvl1pPr marR="0" lvl="0" algn="l" rtl="0">
              <a:lnSpc>
                <a:spcPct val="85000"/>
              </a:lnSpc>
              <a:spcBef>
                <a:spcPts val="0"/>
              </a:spcBef>
              <a:spcAft>
                <a:spcPts val="0"/>
              </a:spcAft>
              <a:buClr>
                <a:schemeClr val="lt1"/>
              </a:buClr>
              <a:buSzPts val="2401"/>
              <a:buFont typeface="Calibri"/>
              <a:buNone/>
              <a:defRPr sz="2401" b="1"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46" name="Google Shape;146;p39"/>
          <p:cNvPicPr preferRelativeResize="0"/>
          <p:nvPr/>
        </p:nvPicPr>
        <p:blipFill rotWithShape="1">
          <a:blip r:embed="rId3">
            <a:alphaModFix/>
          </a:blip>
          <a:srcRect/>
          <a:stretch/>
        </p:blipFill>
        <p:spPr>
          <a:xfrm>
            <a:off x="0" y="6668965"/>
            <a:ext cx="12192000" cy="189035"/>
          </a:xfrm>
          <a:prstGeom prst="rect">
            <a:avLst/>
          </a:prstGeom>
          <a:noFill/>
          <a:ln>
            <a:noFill/>
          </a:ln>
        </p:spPr>
      </p:pic>
      <p:pic>
        <p:nvPicPr>
          <p:cNvPr id="147" name="Google Shape;147;p39"/>
          <p:cNvPicPr preferRelativeResize="0"/>
          <p:nvPr/>
        </p:nvPicPr>
        <p:blipFill rotWithShape="1">
          <a:blip r:embed="rId4">
            <a:alphaModFix/>
          </a:blip>
          <a:srcRect/>
          <a:stretch/>
        </p:blipFill>
        <p:spPr>
          <a:xfrm>
            <a:off x="333113" y="6700141"/>
            <a:ext cx="164976" cy="127113"/>
          </a:xfrm>
          <a:prstGeom prst="rect">
            <a:avLst/>
          </a:prstGeom>
          <a:noFill/>
          <a:ln>
            <a:noFill/>
          </a:ln>
        </p:spPr>
      </p:pic>
      <p:sp>
        <p:nvSpPr>
          <p:cNvPr id="148" name="Google Shape;148;p39"/>
          <p:cNvSpPr txBox="1">
            <a:spLocks noGrp="1"/>
          </p:cNvSpPr>
          <p:nvPr>
            <p:ph type="sldNum" idx="12"/>
          </p:nvPr>
        </p:nvSpPr>
        <p:spPr>
          <a:xfrm>
            <a:off x="11406755" y="6692391"/>
            <a:ext cx="485392" cy="137608"/>
          </a:xfrm>
          <a:prstGeom prst="rect">
            <a:avLst/>
          </a:prstGeom>
          <a:noFill/>
          <a:ln>
            <a:noFill/>
          </a:ln>
        </p:spPr>
        <p:txBody>
          <a:bodyPr spcFirstLastPara="1" wrap="square" lIns="36000" tIns="36000" rIns="0" bIns="36000" anchor="ctr" anchorCtr="0">
            <a:noAutofit/>
          </a:bodyPr>
          <a:lstStyle>
            <a:lvl1pPr marL="0" marR="0" lvl="0" indent="0" algn="r" rtl="0">
              <a:lnSpc>
                <a:spcPct val="100000"/>
              </a:lnSpc>
              <a:spcBef>
                <a:spcPts val="0"/>
              </a:spcBef>
              <a:spcAft>
                <a:spcPts val="0"/>
              </a:spcAft>
              <a:buClr>
                <a:srgbClr val="000000"/>
              </a:buClr>
              <a:buSzPts val="801"/>
              <a:buFont typeface="Arial"/>
              <a:buNone/>
              <a:defRPr sz="801"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801"/>
              <a:buFont typeface="Arial"/>
              <a:buNone/>
              <a:defRPr sz="801"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801"/>
              <a:buFont typeface="Arial"/>
              <a:buNone/>
              <a:defRPr sz="801"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801"/>
              <a:buFont typeface="Arial"/>
              <a:buNone/>
              <a:defRPr sz="801"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801"/>
              <a:buFont typeface="Arial"/>
              <a:buNone/>
              <a:defRPr sz="801"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801"/>
              <a:buFont typeface="Arial"/>
              <a:buNone/>
              <a:defRPr sz="801"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801"/>
              <a:buFont typeface="Arial"/>
              <a:buNone/>
              <a:defRPr sz="801"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801"/>
              <a:buFont typeface="Arial"/>
              <a:buNone/>
              <a:defRPr sz="801"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801"/>
              <a:buFont typeface="Arial"/>
              <a:buNone/>
              <a:defRPr sz="801"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Title Slide">
  <p:cSld name="2_Title Slide">
    <p:bg>
      <p:bgPr>
        <a:blipFill>
          <a:blip r:embed="rId2">
            <a:alphaModFix/>
          </a:blip>
          <a:stretch>
            <a:fillRect/>
          </a:stretch>
        </a:blipFill>
        <a:effectLst/>
      </p:bgPr>
    </p:bg>
    <p:spTree>
      <p:nvGrpSpPr>
        <p:cNvPr id="1" name="Shape 20"/>
        <p:cNvGrpSpPr/>
        <p:nvPr/>
      </p:nvGrpSpPr>
      <p:grpSpPr>
        <a:xfrm>
          <a:off x="0" y="0"/>
          <a:ext cx="0" cy="0"/>
          <a:chOff x="0" y="0"/>
          <a:chExt cx="0" cy="0"/>
        </a:xfrm>
      </p:grpSpPr>
      <p:pic>
        <p:nvPicPr>
          <p:cNvPr id="21" name="Google Shape;21;p119"/>
          <p:cNvPicPr preferRelativeResize="0"/>
          <p:nvPr/>
        </p:nvPicPr>
        <p:blipFill rotWithShape="1">
          <a:blip r:embed="rId3">
            <a:alphaModFix/>
          </a:blip>
          <a:srcRect/>
          <a:stretch/>
        </p:blipFill>
        <p:spPr>
          <a:xfrm>
            <a:off x="384001" y="384002"/>
            <a:ext cx="816001" cy="628721"/>
          </a:xfrm>
          <a:prstGeom prst="rect">
            <a:avLst/>
          </a:prstGeom>
          <a:noFill/>
          <a:ln>
            <a:noFill/>
          </a:ln>
        </p:spPr>
      </p:pic>
      <p:sp>
        <p:nvSpPr>
          <p:cNvPr id="22" name="Google Shape;22;p119"/>
          <p:cNvSpPr txBox="1">
            <a:spLocks noGrp="1"/>
          </p:cNvSpPr>
          <p:nvPr>
            <p:ph type="body" idx="1"/>
          </p:nvPr>
        </p:nvSpPr>
        <p:spPr>
          <a:xfrm>
            <a:off x="1440000" y="1440002"/>
            <a:ext cx="4320000" cy="10848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lt1"/>
              </a:buClr>
              <a:buSzPts val="4800"/>
              <a:buNone/>
              <a:defRPr sz="3200" b="1">
                <a:solidFill>
                  <a:schemeClr val="lt1"/>
                </a:solidFill>
                <a:latin typeface="Arial"/>
                <a:ea typeface="Arial"/>
                <a:cs typeface="Arial"/>
                <a:sym typeface="Arial"/>
              </a:defRPr>
            </a:lvl1pPr>
            <a:lvl2pPr marL="914400" lvl="1" indent="-228600" algn="l">
              <a:lnSpc>
                <a:spcPct val="90000"/>
              </a:lnSpc>
              <a:spcBef>
                <a:spcPts val="533"/>
              </a:spcBef>
              <a:spcAft>
                <a:spcPts val="0"/>
              </a:spcAft>
              <a:buClr>
                <a:schemeClr val="lt1"/>
              </a:buClr>
              <a:buSzPts val="4800"/>
              <a:buNone/>
              <a:defRPr sz="3200" b="1">
                <a:solidFill>
                  <a:schemeClr val="lt1"/>
                </a:solidFill>
                <a:latin typeface="Arial"/>
                <a:ea typeface="Arial"/>
                <a:cs typeface="Arial"/>
                <a:sym typeface="Arial"/>
              </a:defRPr>
            </a:lvl2pPr>
            <a:lvl3pPr marL="1371600" lvl="2" indent="-228600" algn="l">
              <a:lnSpc>
                <a:spcPct val="90000"/>
              </a:lnSpc>
              <a:spcBef>
                <a:spcPts val="533"/>
              </a:spcBef>
              <a:spcAft>
                <a:spcPts val="0"/>
              </a:spcAft>
              <a:buClr>
                <a:schemeClr val="lt1"/>
              </a:buClr>
              <a:buSzPts val="4800"/>
              <a:buNone/>
              <a:defRPr sz="3200" b="1">
                <a:solidFill>
                  <a:schemeClr val="lt1"/>
                </a:solidFill>
                <a:latin typeface="Arial"/>
                <a:ea typeface="Arial"/>
                <a:cs typeface="Arial"/>
                <a:sym typeface="Arial"/>
              </a:defRPr>
            </a:lvl3pPr>
            <a:lvl4pPr marL="1828800" lvl="3" indent="-228600" algn="l">
              <a:lnSpc>
                <a:spcPct val="90000"/>
              </a:lnSpc>
              <a:spcBef>
                <a:spcPts val="533"/>
              </a:spcBef>
              <a:spcAft>
                <a:spcPts val="0"/>
              </a:spcAft>
              <a:buClr>
                <a:schemeClr val="lt1"/>
              </a:buClr>
              <a:buSzPts val="4800"/>
              <a:buNone/>
              <a:defRPr sz="3200" b="1">
                <a:solidFill>
                  <a:schemeClr val="lt1"/>
                </a:solidFill>
                <a:latin typeface="Arial"/>
                <a:ea typeface="Arial"/>
                <a:cs typeface="Arial"/>
                <a:sym typeface="Arial"/>
              </a:defRPr>
            </a:lvl4pPr>
            <a:lvl5pPr marL="2286000" lvl="4" indent="-228600" algn="l">
              <a:lnSpc>
                <a:spcPct val="90000"/>
              </a:lnSpc>
              <a:spcBef>
                <a:spcPts val="533"/>
              </a:spcBef>
              <a:spcAft>
                <a:spcPts val="0"/>
              </a:spcAft>
              <a:buClr>
                <a:schemeClr val="lt1"/>
              </a:buClr>
              <a:buSzPts val="4800"/>
              <a:buNone/>
              <a:defRPr sz="3200" b="1">
                <a:solidFill>
                  <a:schemeClr val="lt1"/>
                </a:solidFill>
                <a:latin typeface="Arial"/>
                <a:ea typeface="Arial"/>
                <a:cs typeface="Arial"/>
                <a:sym typeface="Arial"/>
              </a:defRPr>
            </a:lvl5pPr>
            <a:lvl6pPr marL="2743200" lvl="5" indent="-400050" algn="l">
              <a:lnSpc>
                <a:spcPct val="90000"/>
              </a:lnSpc>
              <a:spcBef>
                <a:spcPts val="533"/>
              </a:spcBef>
              <a:spcAft>
                <a:spcPts val="0"/>
              </a:spcAft>
              <a:buClr>
                <a:schemeClr val="dk1"/>
              </a:buClr>
              <a:buSzPts val="2700"/>
              <a:buChar char="•"/>
              <a:defRPr/>
            </a:lvl6pPr>
            <a:lvl7pPr marL="3200400" lvl="6" indent="-400050" algn="l">
              <a:lnSpc>
                <a:spcPct val="90000"/>
              </a:lnSpc>
              <a:spcBef>
                <a:spcPts val="533"/>
              </a:spcBef>
              <a:spcAft>
                <a:spcPts val="0"/>
              </a:spcAft>
              <a:buClr>
                <a:schemeClr val="dk1"/>
              </a:buClr>
              <a:buSzPts val="2700"/>
              <a:buChar char="•"/>
              <a:defRPr/>
            </a:lvl7pPr>
            <a:lvl8pPr marL="3657600" lvl="7" indent="-400050" algn="l">
              <a:lnSpc>
                <a:spcPct val="90000"/>
              </a:lnSpc>
              <a:spcBef>
                <a:spcPts val="533"/>
              </a:spcBef>
              <a:spcAft>
                <a:spcPts val="0"/>
              </a:spcAft>
              <a:buClr>
                <a:schemeClr val="dk1"/>
              </a:buClr>
              <a:buSzPts val="2700"/>
              <a:buChar char="•"/>
              <a:defRPr/>
            </a:lvl8pPr>
            <a:lvl9pPr marL="4114800" lvl="8" indent="-400050" algn="l">
              <a:lnSpc>
                <a:spcPct val="90000"/>
              </a:lnSpc>
              <a:spcBef>
                <a:spcPts val="533"/>
              </a:spcBef>
              <a:spcAft>
                <a:spcPts val="0"/>
              </a:spcAft>
              <a:buClr>
                <a:schemeClr val="dk1"/>
              </a:buClr>
              <a:buSzPts val="2700"/>
              <a:buChar char="•"/>
              <a:defRPr/>
            </a:lvl9pPr>
          </a:lstStyle>
          <a:p>
            <a:endParaRPr/>
          </a:p>
        </p:txBody>
      </p:sp>
      <p:sp>
        <p:nvSpPr>
          <p:cNvPr id="23" name="Google Shape;23;p119"/>
          <p:cNvSpPr txBox="1">
            <a:spLocks noGrp="1"/>
          </p:cNvSpPr>
          <p:nvPr>
            <p:ph type="body" idx="2"/>
          </p:nvPr>
        </p:nvSpPr>
        <p:spPr>
          <a:xfrm>
            <a:off x="1440000" y="2688000"/>
            <a:ext cx="4320000" cy="2730000"/>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1000"/>
              </a:spcBef>
              <a:spcAft>
                <a:spcPts val="0"/>
              </a:spcAft>
              <a:buClr>
                <a:schemeClr val="lt1"/>
              </a:buClr>
              <a:buSzPts val="2400"/>
              <a:buNone/>
              <a:defRPr sz="1600" b="0">
                <a:solidFill>
                  <a:schemeClr val="lt1"/>
                </a:solidFill>
                <a:latin typeface="Arial"/>
                <a:ea typeface="Arial"/>
                <a:cs typeface="Arial"/>
                <a:sym typeface="Arial"/>
              </a:defRPr>
            </a:lvl1pPr>
            <a:lvl2pPr marL="914400" lvl="1" indent="-228600" algn="l">
              <a:lnSpc>
                <a:spcPct val="90000"/>
              </a:lnSpc>
              <a:spcBef>
                <a:spcPts val="533"/>
              </a:spcBef>
              <a:spcAft>
                <a:spcPts val="0"/>
              </a:spcAft>
              <a:buClr>
                <a:schemeClr val="lt1"/>
              </a:buClr>
              <a:buSzPts val="4800"/>
              <a:buNone/>
              <a:defRPr sz="3200" b="1">
                <a:solidFill>
                  <a:schemeClr val="lt1"/>
                </a:solidFill>
                <a:latin typeface="Arial"/>
                <a:ea typeface="Arial"/>
                <a:cs typeface="Arial"/>
                <a:sym typeface="Arial"/>
              </a:defRPr>
            </a:lvl2pPr>
            <a:lvl3pPr marL="1371600" lvl="2" indent="-228600" algn="l">
              <a:lnSpc>
                <a:spcPct val="90000"/>
              </a:lnSpc>
              <a:spcBef>
                <a:spcPts val="533"/>
              </a:spcBef>
              <a:spcAft>
                <a:spcPts val="0"/>
              </a:spcAft>
              <a:buClr>
                <a:schemeClr val="lt1"/>
              </a:buClr>
              <a:buSzPts val="4800"/>
              <a:buNone/>
              <a:defRPr sz="3200" b="1">
                <a:solidFill>
                  <a:schemeClr val="lt1"/>
                </a:solidFill>
                <a:latin typeface="Arial"/>
                <a:ea typeface="Arial"/>
                <a:cs typeface="Arial"/>
                <a:sym typeface="Arial"/>
              </a:defRPr>
            </a:lvl3pPr>
            <a:lvl4pPr marL="1828800" lvl="3" indent="-228600" algn="l">
              <a:lnSpc>
                <a:spcPct val="90000"/>
              </a:lnSpc>
              <a:spcBef>
                <a:spcPts val="533"/>
              </a:spcBef>
              <a:spcAft>
                <a:spcPts val="0"/>
              </a:spcAft>
              <a:buClr>
                <a:schemeClr val="lt1"/>
              </a:buClr>
              <a:buSzPts val="4800"/>
              <a:buNone/>
              <a:defRPr sz="3200" b="1">
                <a:solidFill>
                  <a:schemeClr val="lt1"/>
                </a:solidFill>
                <a:latin typeface="Arial"/>
                <a:ea typeface="Arial"/>
                <a:cs typeface="Arial"/>
                <a:sym typeface="Arial"/>
              </a:defRPr>
            </a:lvl4pPr>
            <a:lvl5pPr marL="2286000" lvl="4" indent="-228600" algn="l">
              <a:lnSpc>
                <a:spcPct val="90000"/>
              </a:lnSpc>
              <a:spcBef>
                <a:spcPts val="533"/>
              </a:spcBef>
              <a:spcAft>
                <a:spcPts val="0"/>
              </a:spcAft>
              <a:buClr>
                <a:schemeClr val="lt1"/>
              </a:buClr>
              <a:buSzPts val="4800"/>
              <a:buNone/>
              <a:defRPr sz="3200" b="1">
                <a:solidFill>
                  <a:schemeClr val="lt1"/>
                </a:solidFill>
                <a:latin typeface="Arial"/>
                <a:ea typeface="Arial"/>
                <a:cs typeface="Arial"/>
                <a:sym typeface="Arial"/>
              </a:defRPr>
            </a:lvl5pPr>
            <a:lvl6pPr marL="2743200" lvl="5" indent="-400050" algn="l">
              <a:lnSpc>
                <a:spcPct val="90000"/>
              </a:lnSpc>
              <a:spcBef>
                <a:spcPts val="533"/>
              </a:spcBef>
              <a:spcAft>
                <a:spcPts val="0"/>
              </a:spcAft>
              <a:buClr>
                <a:schemeClr val="dk1"/>
              </a:buClr>
              <a:buSzPts val="2700"/>
              <a:buChar char="•"/>
              <a:defRPr/>
            </a:lvl6pPr>
            <a:lvl7pPr marL="3200400" lvl="6" indent="-400050" algn="l">
              <a:lnSpc>
                <a:spcPct val="90000"/>
              </a:lnSpc>
              <a:spcBef>
                <a:spcPts val="533"/>
              </a:spcBef>
              <a:spcAft>
                <a:spcPts val="0"/>
              </a:spcAft>
              <a:buClr>
                <a:schemeClr val="dk1"/>
              </a:buClr>
              <a:buSzPts val="2700"/>
              <a:buChar char="•"/>
              <a:defRPr/>
            </a:lvl7pPr>
            <a:lvl8pPr marL="3657600" lvl="7" indent="-400050" algn="l">
              <a:lnSpc>
                <a:spcPct val="90000"/>
              </a:lnSpc>
              <a:spcBef>
                <a:spcPts val="533"/>
              </a:spcBef>
              <a:spcAft>
                <a:spcPts val="0"/>
              </a:spcAft>
              <a:buClr>
                <a:schemeClr val="dk1"/>
              </a:buClr>
              <a:buSzPts val="2700"/>
              <a:buChar char="•"/>
              <a:defRPr/>
            </a:lvl8pPr>
            <a:lvl9pPr marL="4114800" lvl="8" indent="-400050" algn="l">
              <a:lnSpc>
                <a:spcPct val="90000"/>
              </a:lnSpc>
              <a:spcBef>
                <a:spcPts val="533"/>
              </a:spcBef>
              <a:spcAft>
                <a:spcPts val="0"/>
              </a:spcAft>
              <a:buClr>
                <a:schemeClr val="dk1"/>
              </a:buClr>
              <a:buSzPts val="2700"/>
              <a:buChar char="•"/>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49"/>
        <p:cNvGrpSpPr/>
        <p:nvPr/>
      </p:nvGrpSpPr>
      <p:grpSpPr>
        <a:xfrm>
          <a:off x="0" y="0"/>
          <a:ext cx="0" cy="0"/>
          <a:chOff x="0" y="0"/>
          <a:chExt cx="0" cy="0"/>
        </a:xfrm>
      </p:grpSpPr>
      <p:sp>
        <p:nvSpPr>
          <p:cNvPr id="150" name="Google Shape;150;p40"/>
          <p:cNvSpPr txBox="1">
            <a:spLocks noGrp="1"/>
          </p:cNvSpPr>
          <p:nvPr>
            <p:ph type="title"/>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chemeClr val="dk1"/>
              </a:buClr>
              <a:buSzPts val="5867"/>
              <a:buFont typeface="Arial"/>
              <a:buNone/>
              <a:defRPr sz="5867"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51" name="Google Shape;151;p40"/>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457200" marR="0" lvl="0" indent="-499554" algn="l" rtl="0">
              <a:lnSpc>
                <a:spcPct val="100000"/>
              </a:lnSpc>
              <a:spcBef>
                <a:spcPts val="853"/>
              </a:spcBef>
              <a:spcAft>
                <a:spcPts val="0"/>
              </a:spcAft>
              <a:buClr>
                <a:schemeClr val="dk1"/>
              </a:buClr>
              <a:buSzPts val="4267"/>
              <a:buFont typeface="Arial"/>
              <a:buChar char="•"/>
              <a:defRPr sz="4267" b="0" i="0" u="none" strike="noStrike" cap="none">
                <a:solidFill>
                  <a:schemeClr val="dk1"/>
                </a:solidFill>
                <a:latin typeface="Arial"/>
                <a:ea typeface="Arial"/>
                <a:cs typeface="Arial"/>
                <a:sym typeface="Arial"/>
              </a:defRPr>
            </a:lvl1pPr>
            <a:lvl2pPr marL="914400" marR="0" lvl="1" indent="-465645" algn="l" rtl="0">
              <a:lnSpc>
                <a:spcPct val="100000"/>
              </a:lnSpc>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152" name="Google Shape;152;p40"/>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53" name="Google Shape;153;p40"/>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54" name="Google Shape;154;p40"/>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Main Content">
  <p:cSld name="Main Content">
    <p:spTree>
      <p:nvGrpSpPr>
        <p:cNvPr id="1" name="Shape 155"/>
        <p:cNvGrpSpPr/>
        <p:nvPr/>
      </p:nvGrpSpPr>
      <p:grpSpPr>
        <a:xfrm>
          <a:off x="0" y="0"/>
          <a:ext cx="0" cy="0"/>
          <a:chOff x="0" y="0"/>
          <a:chExt cx="0" cy="0"/>
        </a:xfrm>
      </p:grpSpPr>
      <p:sp>
        <p:nvSpPr>
          <p:cNvPr id="156" name="Google Shape;156;p41"/>
          <p:cNvSpPr/>
          <p:nvPr/>
        </p:nvSpPr>
        <p:spPr>
          <a:xfrm>
            <a:off x="0" y="-1"/>
            <a:ext cx="12192000" cy="336000"/>
          </a:xfrm>
          <a:prstGeom prst="rect">
            <a:avLst/>
          </a:prstGeom>
          <a:solidFill>
            <a:srgbClr val="F2F2F2"/>
          </a:solidFill>
          <a:ln>
            <a:noFill/>
          </a:ln>
        </p:spPr>
        <p:txBody>
          <a:bodyPr spcFirstLastPara="1" wrap="square" lIns="121875" tIns="60925" rIns="121875" bIns="60925" anchor="ctr" anchorCtr="0">
            <a:noAutofit/>
          </a:bodyPr>
          <a:lstStyle/>
          <a:p>
            <a:pPr marL="0" marR="0" lvl="0" indent="0" algn="ctr" rtl="0">
              <a:lnSpc>
                <a:spcPct val="100000"/>
              </a:lnSpc>
              <a:spcBef>
                <a:spcPts val="0"/>
              </a:spcBef>
              <a:spcAft>
                <a:spcPts val="0"/>
              </a:spcAft>
              <a:buClr>
                <a:srgbClr val="000000"/>
              </a:buClr>
              <a:buSzPts val="3200"/>
              <a:buFont typeface="Arial"/>
              <a:buNone/>
            </a:pPr>
            <a:endParaRPr sz="3200" b="0" i="0" u="none" strike="noStrike" cap="none">
              <a:solidFill>
                <a:schemeClr val="lt1"/>
              </a:solidFill>
              <a:latin typeface="Arial"/>
              <a:ea typeface="Arial"/>
              <a:cs typeface="Arial"/>
              <a:sym typeface="Arial"/>
            </a:endParaRPr>
          </a:p>
        </p:txBody>
      </p:sp>
      <p:pic>
        <p:nvPicPr>
          <p:cNvPr id="157" name="Google Shape;157;p41"/>
          <p:cNvPicPr preferRelativeResize="0"/>
          <p:nvPr/>
        </p:nvPicPr>
        <p:blipFill rotWithShape="1">
          <a:blip r:embed="rId2">
            <a:alphaModFix/>
          </a:blip>
          <a:srcRect l="23510" r="23045"/>
          <a:stretch/>
        </p:blipFill>
        <p:spPr>
          <a:xfrm>
            <a:off x="1" y="6330151"/>
            <a:ext cx="12192000" cy="527848"/>
          </a:xfrm>
          <a:prstGeom prst="rect">
            <a:avLst/>
          </a:prstGeom>
          <a:noFill/>
          <a:ln>
            <a:noFill/>
          </a:ln>
        </p:spPr>
      </p:pic>
      <p:pic>
        <p:nvPicPr>
          <p:cNvPr id="158" name="Google Shape;158;p41"/>
          <p:cNvPicPr preferRelativeResize="0"/>
          <p:nvPr/>
        </p:nvPicPr>
        <p:blipFill rotWithShape="1">
          <a:blip r:embed="rId3">
            <a:alphaModFix/>
          </a:blip>
          <a:srcRect l="29534" r="21721" b="29594"/>
          <a:stretch/>
        </p:blipFill>
        <p:spPr>
          <a:xfrm>
            <a:off x="48064" y="6371353"/>
            <a:ext cx="611424" cy="445443"/>
          </a:xfrm>
          <a:prstGeom prst="rect">
            <a:avLst/>
          </a:prstGeom>
          <a:noFill/>
          <a:ln>
            <a:noFill/>
          </a:ln>
        </p:spPr>
      </p:pic>
      <p:sp>
        <p:nvSpPr>
          <p:cNvPr id="159" name="Google Shape;159;p41"/>
          <p:cNvSpPr txBox="1">
            <a:spLocks noGrp="1"/>
          </p:cNvSpPr>
          <p:nvPr>
            <p:ph type="ftr" idx="11"/>
          </p:nvPr>
        </p:nvSpPr>
        <p:spPr>
          <a:xfrm>
            <a:off x="19571" y="21873"/>
            <a:ext cx="246308" cy="28725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60" name="Google Shape;160;p41"/>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IE"/>
              <a:t>‹#›</a:t>
            </a:fld>
            <a:endParaRPr/>
          </a:p>
        </p:txBody>
      </p:sp>
      <p:sp>
        <p:nvSpPr>
          <p:cNvPr id="161" name="Google Shape;161;p41"/>
          <p:cNvSpPr txBox="1">
            <a:spLocks noGrp="1"/>
          </p:cNvSpPr>
          <p:nvPr>
            <p:ph type="title"/>
          </p:nvPr>
        </p:nvSpPr>
        <p:spPr>
          <a:xfrm>
            <a:off x="838200" y="429317"/>
            <a:ext cx="10515600" cy="36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594D"/>
              </a:buClr>
              <a:buSzPts val="2400"/>
              <a:buFont typeface="Arial"/>
              <a:buNone/>
              <a:defRPr sz="2400" b="1" i="0" u="none" strike="noStrike" cap="none">
                <a:solidFill>
                  <a:srgbClr val="00594D"/>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62" name="Google Shape;162;p41"/>
          <p:cNvSpPr txBox="1">
            <a:spLocks noGrp="1"/>
          </p:cNvSpPr>
          <p:nvPr>
            <p:ph type="body" idx="1"/>
          </p:nvPr>
        </p:nvSpPr>
        <p:spPr>
          <a:xfrm>
            <a:off x="838201" y="1047749"/>
            <a:ext cx="10515600" cy="5210523"/>
          </a:xfrm>
          <a:prstGeom prst="rect">
            <a:avLst/>
          </a:prstGeom>
          <a:noFill/>
          <a:ln>
            <a:noFill/>
          </a:ln>
        </p:spPr>
        <p:txBody>
          <a:bodyPr spcFirstLastPara="1" wrap="square" lIns="68575" tIns="34275" rIns="68575" bIns="34275" anchor="t" anchorCtr="0">
            <a:normAutofit/>
          </a:bodyPr>
          <a:lstStyle>
            <a:lvl1pPr marL="457200" marR="0" lvl="0"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Arial"/>
                <a:ea typeface="Arial"/>
                <a:cs typeface="Arial"/>
                <a:sym typeface="Arial"/>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Arial"/>
                <a:ea typeface="Arial"/>
                <a:cs typeface="Arial"/>
                <a:sym typeface="Arial"/>
              </a:defRPr>
            </a:lvl2pPr>
            <a:lvl3pPr marL="1371600" marR="0" lvl="2"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Arial"/>
                <a:ea typeface="Arial"/>
                <a:cs typeface="Arial"/>
                <a:sym typeface="Arial"/>
              </a:defRPr>
            </a:lvl3pPr>
            <a:lvl4pPr marL="1828800" marR="0" lvl="3"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Arial"/>
                <a:ea typeface="Arial"/>
                <a:cs typeface="Arial"/>
                <a:sym typeface="Arial"/>
              </a:defRPr>
            </a:lvl4pPr>
            <a:lvl5pPr marL="2286000" marR="0" lvl="4"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Arial"/>
                <a:ea typeface="Arial"/>
                <a:cs typeface="Arial"/>
                <a:sym typeface="Arial"/>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1_Main Content">
  <p:cSld name="1_Main Content">
    <p:spTree>
      <p:nvGrpSpPr>
        <p:cNvPr id="1" name="Shape 163"/>
        <p:cNvGrpSpPr/>
        <p:nvPr/>
      </p:nvGrpSpPr>
      <p:grpSpPr>
        <a:xfrm>
          <a:off x="0" y="0"/>
          <a:ext cx="0" cy="0"/>
          <a:chOff x="0" y="0"/>
          <a:chExt cx="0" cy="0"/>
        </a:xfrm>
      </p:grpSpPr>
      <p:sp>
        <p:nvSpPr>
          <p:cNvPr id="164" name="Google Shape;164;p42"/>
          <p:cNvSpPr/>
          <p:nvPr/>
        </p:nvSpPr>
        <p:spPr>
          <a:xfrm>
            <a:off x="0" y="-1"/>
            <a:ext cx="12192000" cy="336000"/>
          </a:xfrm>
          <a:prstGeom prst="rect">
            <a:avLst/>
          </a:prstGeom>
          <a:solidFill>
            <a:srgbClr val="F2F2F2"/>
          </a:solidFill>
          <a:ln>
            <a:noFill/>
          </a:ln>
        </p:spPr>
        <p:txBody>
          <a:bodyPr spcFirstLastPara="1" wrap="square" lIns="121875" tIns="60925" rIns="121875" bIns="60925" anchor="ctr" anchorCtr="0">
            <a:noAutofit/>
          </a:bodyPr>
          <a:lstStyle/>
          <a:p>
            <a:pPr marL="0" marR="0" lvl="0" indent="0" algn="ctr" rtl="0">
              <a:lnSpc>
                <a:spcPct val="100000"/>
              </a:lnSpc>
              <a:spcBef>
                <a:spcPts val="0"/>
              </a:spcBef>
              <a:spcAft>
                <a:spcPts val="0"/>
              </a:spcAft>
              <a:buClr>
                <a:srgbClr val="000000"/>
              </a:buClr>
              <a:buSzPts val="3200"/>
              <a:buFont typeface="Arial"/>
              <a:buNone/>
            </a:pPr>
            <a:endParaRPr sz="3200" b="0" i="0" u="none" strike="noStrike" cap="none">
              <a:solidFill>
                <a:schemeClr val="lt1"/>
              </a:solidFill>
              <a:latin typeface="Arial"/>
              <a:ea typeface="Arial"/>
              <a:cs typeface="Arial"/>
              <a:sym typeface="Arial"/>
            </a:endParaRPr>
          </a:p>
        </p:txBody>
      </p:sp>
      <p:pic>
        <p:nvPicPr>
          <p:cNvPr id="165" name="Google Shape;165;p42"/>
          <p:cNvPicPr preferRelativeResize="0"/>
          <p:nvPr/>
        </p:nvPicPr>
        <p:blipFill rotWithShape="1">
          <a:blip r:embed="rId2">
            <a:alphaModFix/>
          </a:blip>
          <a:srcRect l="23510" r="23045"/>
          <a:stretch/>
        </p:blipFill>
        <p:spPr>
          <a:xfrm>
            <a:off x="1" y="6330151"/>
            <a:ext cx="12192000" cy="527848"/>
          </a:xfrm>
          <a:prstGeom prst="rect">
            <a:avLst/>
          </a:prstGeom>
          <a:noFill/>
          <a:ln>
            <a:noFill/>
          </a:ln>
        </p:spPr>
      </p:pic>
      <p:pic>
        <p:nvPicPr>
          <p:cNvPr id="166" name="Google Shape;166;p42"/>
          <p:cNvPicPr preferRelativeResize="0"/>
          <p:nvPr/>
        </p:nvPicPr>
        <p:blipFill rotWithShape="1">
          <a:blip r:embed="rId3">
            <a:alphaModFix/>
          </a:blip>
          <a:srcRect l="29534" r="21721" b="29594"/>
          <a:stretch/>
        </p:blipFill>
        <p:spPr>
          <a:xfrm>
            <a:off x="48064" y="6371353"/>
            <a:ext cx="611424" cy="445443"/>
          </a:xfrm>
          <a:prstGeom prst="rect">
            <a:avLst/>
          </a:prstGeom>
          <a:noFill/>
          <a:ln>
            <a:noFill/>
          </a:ln>
        </p:spPr>
      </p:pic>
      <p:sp>
        <p:nvSpPr>
          <p:cNvPr id="167" name="Google Shape;167;p42"/>
          <p:cNvSpPr txBox="1">
            <a:spLocks noGrp="1"/>
          </p:cNvSpPr>
          <p:nvPr>
            <p:ph type="ftr" idx="11"/>
          </p:nvPr>
        </p:nvSpPr>
        <p:spPr>
          <a:xfrm>
            <a:off x="19571" y="21873"/>
            <a:ext cx="246308" cy="28725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68" name="Google Shape;168;p42"/>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IE"/>
              <a:t>‹#›</a:t>
            </a:fld>
            <a:endParaRPr/>
          </a:p>
        </p:txBody>
      </p:sp>
      <p:sp>
        <p:nvSpPr>
          <p:cNvPr id="169" name="Google Shape;169;p42"/>
          <p:cNvSpPr txBox="1">
            <a:spLocks noGrp="1"/>
          </p:cNvSpPr>
          <p:nvPr>
            <p:ph type="title"/>
          </p:nvPr>
        </p:nvSpPr>
        <p:spPr>
          <a:xfrm>
            <a:off x="838200" y="429317"/>
            <a:ext cx="10515600" cy="36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594D"/>
              </a:buClr>
              <a:buSzPts val="2400"/>
              <a:buFont typeface="Arial"/>
              <a:buNone/>
              <a:defRPr sz="2400" b="1" i="0" u="none" strike="noStrike" cap="none">
                <a:solidFill>
                  <a:srgbClr val="00594D"/>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70" name="Google Shape;170;p42"/>
          <p:cNvSpPr txBox="1">
            <a:spLocks noGrp="1"/>
          </p:cNvSpPr>
          <p:nvPr>
            <p:ph type="body" idx="1"/>
          </p:nvPr>
        </p:nvSpPr>
        <p:spPr>
          <a:xfrm>
            <a:off x="838201" y="1047749"/>
            <a:ext cx="10515600" cy="5210523"/>
          </a:xfrm>
          <a:prstGeom prst="rect">
            <a:avLst/>
          </a:prstGeom>
          <a:noFill/>
          <a:ln>
            <a:noFill/>
          </a:ln>
        </p:spPr>
        <p:txBody>
          <a:bodyPr spcFirstLastPara="1" wrap="square" lIns="68575" tIns="34275" rIns="68575" bIns="34275" anchor="t" anchorCtr="0">
            <a:normAutofit/>
          </a:bodyPr>
          <a:lstStyle>
            <a:lvl1pPr marL="457200" marR="0" lvl="0"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Arial"/>
                <a:ea typeface="Arial"/>
                <a:cs typeface="Arial"/>
                <a:sym typeface="Arial"/>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Arial"/>
                <a:ea typeface="Arial"/>
                <a:cs typeface="Arial"/>
                <a:sym typeface="Arial"/>
              </a:defRPr>
            </a:lvl2pPr>
            <a:lvl3pPr marL="1371600" marR="0" lvl="2"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Arial"/>
                <a:ea typeface="Arial"/>
                <a:cs typeface="Arial"/>
                <a:sym typeface="Arial"/>
              </a:defRPr>
            </a:lvl3pPr>
            <a:lvl4pPr marL="1828800" marR="0" lvl="3"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Arial"/>
                <a:ea typeface="Arial"/>
                <a:cs typeface="Arial"/>
                <a:sym typeface="Arial"/>
              </a:defRPr>
            </a:lvl4pPr>
            <a:lvl5pPr marL="2286000" marR="0" lvl="4"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Arial"/>
                <a:ea typeface="Arial"/>
                <a:cs typeface="Arial"/>
                <a:sym typeface="Arial"/>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2_Main Content">
  <p:cSld name="2_Main Content">
    <p:spTree>
      <p:nvGrpSpPr>
        <p:cNvPr id="1" name="Shape 171"/>
        <p:cNvGrpSpPr/>
        <p:nvPr/>
      </p:nvGrpSpPr>
      <p:grpSpPr>
        <a:xfrm>
          <a:off x="0" y="0"/>
          <a:ext cx="0" cy="0"/>
          <a:chOff x="0" y="0"/>
          <a:chExt cx="0" cy="0"/>
        </a:xfrm>
      </p:grpSpPr>
      <p:sp>
        <p:nvSpPr>
          <p:cNvPr id="172" name="Google Shape;172;p43"/>
          <p:cNvSpPr/>
          <p:nvPr/>
        </p:nvSpPr>
        <p:spPr>
          <a:xfrm>
            <a:off x="0" y="-1"/>
            <a:ext cx="12192000" cy="336000"/>
          </a:xfrm>
          <a:prstGeom prst="rect">
            <a:avLst/>
          </a:prstGeom>
          <a:solidFill>
            <a:srgbClr val="F2F2F2"/>
          </a:solidFill>
          <a:ln>
            <a:noFill/>
          </a:ln>
        </p:spPr>
        <p:txBody>
          <a:bodyPr spcFirstLastPara="1" wrap="square" lIns="121875" tIns="60925" rIns="121875" bIns="60925" anchor="ctr" anchorCtr="0">
            <a:noAutofit/>
          </a:bodyPr>
          <a:lstStyle/>
          <a:p>
            <a:pPr marL="0" marR="0" lvl="0" indent="0" algn="ctr" rtl="0">
              <a:lnSpc>
                <a:spcPct val="100000"/>
              </a:lnSpc>
              <a:spcBef>
                <a:spcPts val="0"/>
              </a:spcBef>
              <a:spcAft>
                <a:spcPts val="0"/>
              </a:spcAft>
              <a:buClr>
                <a:srgbClr val="000000"/>
              </a:buClr>
              <a:buSzPts val="3200"/>
              <a:buFont typeface="Arial"/>
              <a:buNone/>
            </a:pPr>
            <a:endParaRPr sz="3200" b="0" i="0" u="none" strike="noStrike" cap="none">
              <a:solidFill>
                <a:schemeClr val="lt1"/>
              </a:solidFill>
              <a:latin typeface="Arial"/>
              <a:ea typeface="Arial"/>
              <a:cs typeface="Arial"/>
              <a:sym typeface="Arial"/>
            </a:endParaRPr>
          </a:p>
        </p:txBody>
      </p:sp>
      <p:pic>
        <p:nvPicPr>
          <p:cNvPr id="173" name="Google Shape;173;p43"/>
          <p:cNvPicPr preferRelativeResize="0"/>
          <p:nvPr/>
        </p:nvPicPr>
        <p:blipFill rotWithShape="1">
          <a:blip r:embed="rId2">
            <a:alphaModFix/>
          </a:blip>
          <a:srcRect l="23510" r="23045"/>
          <a:stretch/>
        </p:blipFill>
        <p:spPr>
          <a:xfrm>
            <a:off x="1" y="6330151"/>
            <a:ext cx="12192000" cy="527848"/>
          </a:xfrm>
          <a:prstGeom prst="rect">
            <a:avLst/>
          </a:prstGeom>
          <a:noFill/>
          <a:ln>
            <a:noFill/>
          </a:ln>
        </p:spPr>
      </p:pic>
      <p:pic>
        <p:nvPicPr>
          <p:cNvPr id="174" name="Google Shape;174;p43"/>
          <p:cNvPicPr preferRelativeResize="0"/>
          <p:nvPr/>
        </p:nvPicPr>
        <p:blipFill rotWithShape="1">
          <a:blip r:embed="rId3">
            <a:alphaModFix/>
          </a:blip>
          <a:srcRect l="29534" r="21721" b="29594"/>
          <a:stretch/>
        </p:blipFill>
        <p:spPr>
          <a:xfrm>
            <a:off x="48064" y="6371353"/>
            <a:ext cx="611424" cy="445443"/>
          </a:xfrm>
          <a:prstGeom prst="rect">
            <a:avLst/>
          </a:prstGeom>
          <a:noFill/>
          <a:ln>
            <a:noFill/>
          </a:ln>
        </p:spPr>
      </p:pic>
      <p:sp>
        <p:nvSpPr>
          <p:cNvPr id="175" name="Google Shape;175;p43"/>
          <p:cNvSpPr txBox="1">
            <a:spLocks noGrp="1"/>
          </p:cNvSpPr>
          <p:nvPr>
            <p:ph type="ftr" idx="11"/>
          </p:nvPr>
        </p:nvSpPr>
        <p:spPr>
          <a:xfrm>
            <a:off x="19571" y="21873"/>
            <a:ext cx="246308" cy="28725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76" name="Google Shape;176;p43"/>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IE"/>
              <a:t>‹#›</a:t>
            </a:fld>
            <a:endParaRPr/>
          </a:p>
        </p:txBody>
      </p:sp>
      <p:sp>
        <p:nvSpPr>
          <p:cNvPr id="177" name="Google Shape;177;p43"/>
          <p:cNvSpPr txBox="1">
            <a:spLocks noGrp="1"/>
          </p:cNvSpPr>
          <p:nvPr>
            <p:ph type="title"/>
          </p:nvPr>
        </p:nvSpPr>
        <p:spPr>
          <a:xfrm>
            <a:off x="838200" y="429317"/>
            <a:ext cx="10515600" cy="36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594D"/>
              </a:buClr>
              <a:buSzPts val="2400"/>
              <a:buFont typeface="Arial"/>
              <a:buNone/>
              <a:defRPr sz="2400" b="1" i="0" u="none" strike="noStrike" cap="none">
                <a:solidFill>
                  <a:srgbClr val="00594D"/>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78" name="Google Shape;178;p43"/>
          <p:cNvSpPr txBox="1">
            <a:spLocks noGrp="1"/>
          </p:cNvSpPr>
          <p:nvPr>
            <p:ph type="body" idx="1"/>
          </p:nvPr>
        </p:nvSpPr>
        <p:spPr>
          <a:xfrm>
            <a:off x="838201" y="1047749"/>
            <a:ext cx="10515600" cy="5210523"/>
          </a:xfrm>
          <a:prstGeom prst="rect">
            <a:avLst/>
          </a:prstGeom>
          <a:noFill/>
          <a:ln>
            <a:noFill/>
          </a:ln>
        </p:spPr>
        <p:txBody>
          <a:bodyPr spcFirstLastPara="1" wrap="square" lIns="68575" tIns="34275" rIns="68575" bIns="34275" anchor="t" anchorCtr="0">
            <a:normAutofit/>
          </a:bodyPr>
          <a:lstStyle>
            <a:lvl1pPr marL="457200" marR="0" lvl="0"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Arial"/>
                <a:ea typeface="Arial"/>
                <a:cs typeface="Arial"/>
                <a:sym typeface="Arial"/>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Arial"/>
                <a:ea typeface="Arial"/>
                <a:cs typeface="Arial"/>
                <a:sym typeface="Arial"/>
              </a:defRPr>
            </a:lvl2pPr>
            <a:lvl3pPr marL="1371600" marR="0" lvl="2"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Arial"/>
                <a:ea typeface="Arial"/>
                <a:cs typeface="Arial"/>
                <a:sym typeface="Arial"/>
              </a:defRPr>
            </a:lvl3pPr>
            <a:lvl4pPr marL="1828800" marR="0" lvl="3"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Arial"/>
                <a:ea typeface="Arial"/>
                <a:cs typeface="Arial"/>
                <a:sym typeface="Arial"/>
              </a:defRPr>
            </a:lvl4pPr>
            <a:lvl5pPr marL="2286000" marR="0" lvl="4"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Arial"/>
                <a:ea typeface="Arial"/>
                <a:cs typeface="Arial"/>
                <a:sym typeface="Arial"/>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3_Main Content">
  <p:cSld name="3_Main Content">
    <p:spTree>
      <p:nvGrpSpPr>
        <p:cNvPr id="1" name="Shape 179"/>
        <p:cNvGrpSpPr/>
        <p:nvPr/>
      </p:nvGrpSpPr>
      <p:grpSpPr>
        <a:xfrm>
          <a:off x="0" y="0"/>
          <a:ext cx="0" cy="0"/>
          <a:chOff x="0" y="0"/>
          <a:chExt cx="0" cy="0"/>
        </a:xfrm>
      </p:grpSpPr>
      <p:sp>
        <p:nvSpPr>
          <p:cNvPr id="180" name="Google Shape;180;p44"/>
          <p:cNvSpPr/>
          <p:nvPr/>
        </p:nvSpPr>
        <p:spPr>
          <a:xfrm>
            <a:off x="0" y="-1"/>
            <a:ext cx="12192000" cy="336000"/>
          </a:xfrm>
          <a:prstGeom prst="rect">
            <a:avLst/>
          </a:prstGeom>
          <a:solidFill>
            <a:srgbClr val="F2F2F2"/>
          </a:solidFill>
          <a:ln>
            <a:noFill/>
          </a:ln>
        </p:spPr>
        <p:txBody>
          <a:bodyPr spcFirstLastPara="1" wrap="square" lIns="121875" tIns="60925" rIns="121875" bIns="60925" anchor="ctr" anchorCtr="0">
            <a:noAutofit/>
          </a:bodyPr>
          <a:lstStyle/>
          <a:p>
            <a:pPr marL="0" marR="0" lvl="0" indent="0" algn="ctr" rtl="0">
              <a:lnSpc>
                <a:spcPct val="100000"/>
              </a:lnSpc>
              <a:spcBef>
                <a:spcPts val="0"/>
              </a:spcBef>
              <a:spcAft>
                <a:spcPts val="0"/>
              </a:spcAft>
              <a:buClr>
                <a:srgbClr val="000000"/>
              </a:buClr>
              <a:buSzPts val="3200"/>
              <a:buFont typeface="Arial"/>
              <a:buNone/>
            </a:pPr>
            <a:endParaRPr sz="3200" b="0" i="0" u="none" strike="noStrike" cap="none">
              <a:solidFill>
                <a:schemeClr val="lt1"/>
              </a:solidFill>
              <a:latin typeface="Arial"/>
              <a:ea typeface="Arial"/>
              <a:cs typeface="Arial"/>
              <a:sym typeface="Arial"/>
            </a:endParaRPr>
          </a:p>
        </p:txBody>
      </p:sp>
      <p:pic>
        <p:nvPicPr>
          <p:cNvPr id="181" name="Google Shape;181;p44"/>
          <p:cNvPicPr preferRelativeResize="0"/>
          <p:nvPr/>
        </p:nvPicPr>
        <p:blipFill rotWithShape="1">
          <a:blip r:embed="rId2">
            <a:alphaModFix/>
          </a:blip>
          <a:srcRect l="23510" r="23045"/>
          <a:stretch/>
        </p:blipFill>
        <p:spPr>
          <a:xfrm>
            <a:off x="1" y="6330151"/>
            <a:ext cx="12192000" cy="527848"/>
          </a:xfrm>
          <a:prstGeom prst="rect">
            <a:avLst/>
          </a:prstGeom>
          <a:noFill/>
          <a:ln>
            <a:noFill/>
          </a:ln>
        </p:spPr>
      </p:pic>
      <p:pic>
        <p:nvPicPr>
          <p:cNvPr id="182" name="Google Shape;182;p44"/>
          <p:cNvPicPr preferRelativeResize="0"/>
          <p:nvPr/>
        </p:nvPicPr>
        <p:blipFill rotWithShape="1">
          <a:blip r:embed="rId3">
            <a:alphaModFix/>
          </a:blip>
          <a:srcRect l="29534" r="21721" b="29594"/>
          <a:stretch/>
        </p:blipFill>
        <p:spPr>
          <a:xfrm>
            <a:off x="48064" y="6371353"/>
            <a:ext cx="611424" cy="445443"/>
          </a:xfrm>
          <a:prstGeom prst="rect">
            <a:avLst/>
          </a:prstGeom>
          <a:noFill/>
          <a:ln>
            <a:noFill/>
          </a:ln>
        </p:spPr>
      </p:pic>
      <p:sp>
        <p:nvSpPr>
          <p:cNvPr id="183" name="Google Shape;183;p44"/>
          <p:cNvSpPr txBox="1">
            <a:spLocks noGrp="1"/>
          </p:cNvSpPr>
          <p:nvPr>
            <p:ph type="ftr" idx="11"/>
          </p:nvPr>
        </p:nvSpPr>
        <p:spPr>
          <a:xfrm>
            <a:off x="19570" y="21873"/>
            <a:ext cx="246308" cy="28725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84" name="Google Shape;184;p44"/>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IE"/>
              <a:t>‹#›</a:t>
            </a:fld>
            <a:endParaRPr/>
          </a:p>
        </p:txBody>
      </p:sp>
      <p:sp>
        <p:nvSpPr>
          <p:cNvPr id="185" name="Google Shape;185;p44"/>
          <p:cNvSpPr txBox="1">
            <a:spLocks noGrp="1"/>
          </p:cNvSpPr>
          <p:nvPr>
            <p:ph type="title"/>
          </p:nvPr>
        </p:nvSpPr>
        <p:spPr>
          <a:xfrm>
            <a:off x="838200" y="429317"/>
            <a:ext cx="10515600" cy="36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594D"/>
              </a:buClr>
              <a:buSzPts val="2400"/>
              <a:buFont typeface="Arial"/>
              <a:buNone/>
              <a:defRPr sz="2400" b="1" i="0" u="none" strike="noStrike" cap="none">
                <a:solidFill>
                  <a:srgbClr val="00594D"/>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86" name="Google Shape;186;p44"/>
          <p:cNvSpPr txBox="1">
            <a:spLocks noGrp="1"/>
          </p:cNvSpPr>
          <p:nvPr>
            <p:ph type="body" idx="1"/>
          </p:nvPr>
        </p:nvSpPr>
        <p:spPr>
          <a:xfrm>
            <a:off x="838201" y="1047749"/>
            <a:ext cx="10515600" cy="5210523"/>
          </a:xfrm>
          <a:prstGeom prst="rect">
            <a:avLst/>
          </a:prstGeom>
          <a:noFill/>
          <a:ln>
            <a:noFill/>
          </a:ln>
        </p:spPr>
        <p:txBody>
          <a:bodyPr spcFirstLastPara="1" wrap="square" lIns="68575" tIns="34275" rIns="68575" bIns="34275" anchor="t" anchorCtr="0">
            <a:normAutofit/>
          </a:bodyPr>
          <a:lstStyle>
            <a:lvl1pPr marL="457200" marR="0" lvl="0"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Arial"/>
                <a:ea typeface="Arial"/>
                <a:cs typeface="Arial"/>
                <a:sym typeface="Arial"/>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Arial"/>
                <a:ea typeface="Arial"/>
                <a:cs typeface="Arial"/>
                <a:sym typeface="Arial"/>
              </a:defRPr>
            </a:lvl2pPr>
            <a:lvl3pPr marL="1371600" marR="0" lvl="2"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Arial"/>
                <a:ea typeface="Arial"/>
                <a:cs typeface="Arial"/>
                <a:sym typeface="Arial"/>
              </a:defRPr>
            </a:lvl3pPr>
            <a:lvl4pPr marL="1828800" marR="0" lvl="3"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Arial"/>
                <a:ea typeface="Arial"/>
                <a:cs typeface="Arial"/>
                <a:sym typeface="Arial"/>
              </a:defRPr>
            </a:lvl4pPr>
            <a:lvl5pPr marL="2286000" marR="0" lvl="4"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Arial"/>
                <a:ea typeface="Arial"/>
                <a:cs typeface="Arial"/>
                <a:sym typeface="Arial"/>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187"/>
        <p:cNvGrpSpPr/>
        <p:nvPr/>
      </p:nvGrpSpPr>
      <p:grpSpPr>
        <a:xfrm>
          <a:off x="0" y="0"/>
          <a:ext cx="0" cy="0"/>
          <a:chOff x="0" y="0"/>
          <a:chExt cx="0" cy="0"/>
        </a:xfrm>
      </p:grpSpPr>
      <p:sp>
        <p:nvSpPr>
          <p:cNvPr id="188" name="Google Shape;188;p45"/>
          <p:cNvSpPr txBox="1">
            <a:spLocks noGrp="1"/>
          </p:cNvSpPr>
          <p:nvPr>
            <p:ph type="title"/>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chemeClr val="dk1"/>
              </a:buClr>
              <a:buSzPts val="5867"/>
              <a:buFont typeface="Arial"/>
              <a:buNone/>
              <a:defRPr sz="5867"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89" name="Google Shape;189;p45"/>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457200" marR="0" lvl="0" indent="-499554" algn="l" rtl="0">
              <a:lnSpc>
                <a:spcPct val="100000"/>
              </a:lnSpc>
              <a:spcBef>
                <a:spcPts val="853"/>
              </a:spcBef>
              <a:spcAft>
                <a:spcPts val="0"/>
              </a:spcAft>
              <a:buClr>
                <a:schemeClr val="dk1"/>
              </a:buClr>
              <a:buSzPts val="4267"/>
              <a:buFont typeface="Arial"/>
              <a:buChar char="•"/>
              <a:defRPr sz="4267" b="0" i="0" u="none" strike="noStrike" cap="none">
                <a:solidFill>
                  <a:schemeClr val="dk1"/>
                </a:solidFill>
                <a:latin typeface="Arial"/>
                <a:ea typeface="Arial"/>
                <a:cs typeface="Arial"/>
                <a:sym typeface="Arial"/>
              </a:defRPr>
            </a:lvl1pPr>
            <a:lvl2pPr marL="914400" marR="0" lvl="1" indent="-465645" algn="l" rtl="0">
              <a:lnSpc>
                <a:spcPct val="100000"/>
              </a:lnSpc>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190" name="Google Shape;190;p45"/>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91" name="Google Shape;191;p45"/>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92" name="Google Shape;192;p45"/>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2400"/>
              <a:buFont typeface="Arial"/>
              <a:buNone/>
              <a:defRPr sz="2400" b="0" i="0" u="none" strike="noStrike" cap="none">
                <a:solidFill>
                  <a:srgbClr val="273339"/>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2400"/>
              <a:buFont typeface="Arial"/>
              <a:buNone/>
              <a:defRPr sz="2400" b="0" i="0" u="none" strike="noStrike" cap="none">
                <a:solidFill>
                  <a:srgbClr val="273339"/>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2400"/>
              <a:buFont typeface="Arial"/>
              <a:buNone/>
              <a:defRPr sz="2400" b="0" i="0" u="none" strike="noStrike" cap="none">
                <a:solidFill>
                  <a:srgbClr val="273339"/>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2400"/>
              <a:buFont typeface="Arial"/>
              <a:buNone/>
              <a:defRPr sz="2400" b="0" i="0" u="none" strike="noStrike" cap="none">
                <a:solidFill>
                  <a:srgbClr val="273339"/>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2400"/>
              <a:buFont typeface="Arial"/>
              <a:buNone/>
              <a:defRPr sz="2400" b="0" i="0" u="none" strike="noStrike" cap="none">
                <a:solidFill>
                  <a:srgbClr val="273339"/>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2400"/>
              <a:buFont typeface="Arial"/>
              <a:buNone/>
              <a:defRPr sz="2400" b="0" i="0" u="none" strike="noStrike" cap="none">
                <a:solidFill>
                  <a:srgbClr val="273339"/>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2400"/>
              <a:buFont typeface="Arial"/>
              <a:buNone/>
              <a:defRPr sz="2400" b="0" i="0" u="none" strike="noStrike" cap="none">
                <a:solidFill>
                  <a:srgbClr val="273339"/>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2400"/>
              <a:buFont typeface="Arial"/>
              <a:buNone/>
              <a:defRPr sz="2400" b="0" i="0" u="none" strike="noStrike" cap="none">
                <a:solidFill>
                  <a:srgbClr val="273339"/>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2400"/>
              <a:buFont typeface="Arial"/>
              <a:buNone/>
              <a:defRPr sz="2400" b="0" i="0" u="none" strike="noStrike" cap="none">
                <a:solidFill>
                  <a:srgbClr val="273339"/>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3"/>
        <p:cNvGrpSpPr/>
        <p:nvPr/>
      </p:nvGrpSpPr>
      <p:grpSpPr>
        <a:xfrm>
          <a:off x="0" y="0"/>
          <a:ext cx="0" cy="0"/>
          <a:chOff x="0" y="0"/>
          <a:chExt cx="0" cy="0"/>
        </a:xfrm>
      </p:grpSpPr>
      <p:sp>
        <p:nvSpPr>
          <p:cNvPr id="194" name="Google Shape;194;p46"/>
          <p:cNvSpPr txBox="1">
            <a:spLocks noGrp="1"/>
          </p:cNvSpPr>
          <p:nvPr>
            <p:ph type="ctrTitle"/>
          </p:nvPr>
        </p:nvSpPr>
        <p:spPr>
          <a:xfrm>
            <a:off x="2417779" y="802298"/>
            <a:ext cx="8637073" cy="2541431"/>
          </a:xfrm>
          <a:prstGeom prst="rect">
            <a:avLst/>
          </a:prstGeom>
          <a:noFill/>
          <a:ln>
            <a:noFill/>
          </a:ln>
        </p:spPr>
        <p:txBody>
          <a:bodyPr spcFirstLastPara="1" wrap="square" lIns="91425" tIns="45700" rIns="91425" bIns="0" anchor="b" anchorCtr="0">
            <a:normAutofit/>
          </a:bodyPr>
          <a:lstStyle>
            <a:lvl1pPr marR="0" lvl="0" algn="l" rtl="0">
              <a:lnSpc>
                <a:spcPct val="100000"/>
              </a:lnSpc>
              <a:spcBef>
                <a:spcPts val="0"/>
              </a:spcBef>
              <a:spcAft>
                <a:spcPts val="0"/>
              </a:spcAft>
              <a:buClr>
                <a:schemeClr val="dk1"/>
              </a:buClr>
              <a:buSzPts val="6600"/>
              <a:buFont typeface="Arial"/>
              <a:buNone/>
              <a:defRPr sz="66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95" name="Google Shape;195;p46"/>
          <p:cNvSpPr txBox="1">
            <a:spLocks noGrp="1"/>
          </p:cNvSpPr>
          <p:nvPr>
            <p:ph type="subTitle" idx="1"/>
          </p:nvPr>
        </p:nvSpPr>
        <p:spPr>
          <a:xfrm>
            <a:off x="2417780" y="3531204"/>
            <a:ext cx="8637072" cy="977621"/>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ctr"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ctr"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ctr"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R="0" lvl="4" algn="ctr"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R="0" lvl="5" algn="ctr"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R="0" lvl="6" algn="ctr"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R="0" lvl="7" algn="ctr"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R="0" lvl="8" algn="ctr"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sp>
        <p:nvSpPr>
          <p:cNvPr id="196" name="Google Shape;196;p46"/>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97" name="Google Shape;197;p46"/>
          <p:cNvSpPr txBox="1">
            <a:spLocks noGrp="1"/>
          </p:cNvSpPr>
          <p:nvPr>
            <p:ph type="ftr" idx="11"/>
          </p:nvPr>
        </p:nvSpPr>
        <p:spPr>
          <a:xfrm>
            <a:off x="2416500" y="329307"/>
            <a:ext cx="4973915" cy="309201"/>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98" name="Google Shape;198;p46"/>
          <p:cNvSpPr txBox="1">
            <a:spLocks noGrp="1"/>
          </p:cNvSpPr>
          <p:nvPr>
            <p:ph type="sldNum" idx="12"/>
          </p:nvPr>
        </p:nvSpPr>
        <p:spPr>
          <a:xfrm>
            <a:off x="1437664" y="798973"/>
            <a:ext cx="811019" cy="503578"/>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IE"/>
              <a:t>‹#›</a:t>
            </a:fld>
            <a:endParaRPr/>
          </a:p>
        </p:txBody>
      </p:sp>
      <p:cxnSp>
        <p:nvCxnSpPr>
          <p:cNvPr id="199" name="Google Shape;199;p46"/>
          <p:cNvCxnSpPr/>
          <p:nvPr/>
        </p:nvCxnSpPr>
        <p:spPr>
          <a:xfrm>
            <a:off x="2417780" y="3528542"/>
            <a:ext cx="8637072" cy="0"/>
          </a:xfrm>
          <a:prstGeom prst="straightConnector1">
            <a:avLst/>
          </a:prstGeom>
          <a:noFill/>
          <a:ln w="31750" cap="flat" cmpd="sng">
            <a:solidFill>
              <a:schemeClr val="accent1"/>
            </a:solidFill>
            <a:prstDash val="solid"/>
            <a:round/>
            <a:headEnd type="none" w="sm" len="sm"/>
            <a:tailEnd type="none" w="sm" len="sm"/>
          </a:ln>
          <a:effectLst>
            <a:outerShdw blurRad="40000" dist="23000" dir="5400000" rotWithShape="0">
              <a:srgbClr val="000000">
                <a:alpha val="34509"/>
              </a:srgbClr>
            </a:outerShdw>
          </a:effectLst>
        </p:spPr>
      </p:cxn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00"/>
        <p:cNvGrpSpPr/>
        <p:nvPr/>
      </p:nvGrpSpPr>
      <p:grpSpPr>
        <a:xfrm>
          <a:off x="0" y="0"/>
          <a:ext cx="0" cy="0"/>
          <a:chOff x="0" y="0"/>
          <a:chExt cx="0" cy="0"/>
        </a:xfrm>
      </p:grpSpPr>
      <p:sp>
        <p:nvSpPr>
          <p:cNvPr id="201" name="Google Shape;201;p47"/>
          <p:cNvSpPr txBox="1">
            <a:spLocks noGrp="1"/>
          </p:cNvSpPr>
          <p:nvPr>
            <p:ph type="title"/>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chemeClr val="dk1"/>
              </a:buClr>
              <a:buSzPts val="5867"/>
              <a:buFont typeface="Arial"/>
              <a:buNone/>
              <a:defRPr sz="5867"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02" name="Google Shape;202;p47"/>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203" name="Google Shape;203;p47"/>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204" name="Google Shape;204;p47"/>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05"/>
        <p:cNvGrpSpPr/>
        <p:nvPr/>
      </p:nvGrpSpPr>
      <p:grpSpPr>
        <a:xfrm>
          <a:off x="0" y="0"/>
          <a:ext cx="0" cy="0"/>
          <a:chOff x="0" y="0"/>
          <a:chExt cx="0" cy="0"/>
        </a:xfrm>
      </p:grpSpPr>
    </p:spTree>
  </p:cSld>
  <p:clrMapOvr>
    <a:masterClrMapping/>
  </p:clrMapOvr>
  <p:extLst>
    <p:ext uri="{DCECCB84-F9BA-43D5-87BE-67443E8EF086}">
      <p15:sldGuideLst xmlns:p15="http://schemas.microsoft.com/office/powerpoint/2012/main">
        <p15:guide id="1" pos="3584">
          <p15:clr>
            <a:srgbClr val="FBAE40"/>
          </p15:clr>
        </p15:guide>
        <p15:guide id="2" pos="4096">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4_Title Slide">
  <p:cSld name="4_Title Slide">
    <p:bg>
      <p:bgPr>
        <a:blipFill>
          <a:blip r:embed="rId2">
            <a:alphaModFix/>
          </a:blip>
          <a:stretch>
            <a:fillRect/>
          </a:stretch>
        </a:blipFill>
        <a:effectLst/>
      </p:bgPr>
    </p:bg>
    <p:spTree>
      <p:nvGrpSpPr>
        <p:cNvPr id="1" name="Shape 212"/>
        <p:cNvGrpSpPr/>
        <p:nvPr/>
      </p:nvGrpSpPr>
      <p:grpSpPr>
        <a:xfrm>
          <a:off x="0" y="0"/>
          <a:ext cx="0" cy="0"/>
          <a:chOff x="0" y="0"/>
          <a:chExt cx="0" cy="0"/>
        </a:xfrm>
      </p:grpSpPr>
      <p:pic>
        <p:nvPicPr>
          <p:cNvPr id="213" name="Google Shape;213;p27"/>
          <p:cNvPicPr preferRelativeResize="0"/>
          <p:nvPr/>
        </p:nvPicPr>
        <p:blipFill rotWithShape="1">
          <a:blip r:embed="rId3">
            <a:alphaModFix/>
          </a:blip>
          <a:srcRect/>
          <a:stretch/>
        </p:blipFill>
        <p:spPr>
          <a:xfrm>
            <a:off x="384003" y="384010"/>
            <a:ext cx="816000" cy="628721"/>
          </a:xfrm>
          <a:prstGeom prst="rect">
            <a:avLst/>
          </a:prstGeom>
          <a:noFill/>
          <a:ln>
            <a:noFill/>
          </a:ln>
        </p:spPr>
      </p:pic>
      <p:sp>
        <p:nvSpPr>
          <p:cNvPr id="214" name="Google Shape;214;p27"/>
          <p:cNvSpPr txBox="1">
            <a:spLocks noGrp="1"/>
          </p:cNvSpPr>
          <p:nvPr>
            <p:ph type="body" idx="1"/>
          </p:nvPr>
        </p:nvSpPr>
        <p:spPr>
          <a:xfrm>
            <a:off x="1440000" y="3168000"/>
            <a:ext cx="5424000" cy="12192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750"/>
              </a:spcBef>
              <a:spcAft>
                <a:spcPts val="0"/>
              </a:spcAft>
              <a:buClr>
                <a:schemeClr val="lt1"/>
              </a:buClr>
              <a:buSzPts val="4400"/>
              <a:buNone/>
              <a:defRPr sz="4400">
                <a:solidFill>
                  <a:schemeClr val="lt1"/>
                </a:solidFill>
                <a:latin typeface="Arial"/>
                <a:ea typeface="Arial"/>
                <a:cs typeface="Arial"/>
                <a:sym typeface="Arial"/>
              </a:defRPr>
            </a:lvl1pPr>
            <a:lvl2pPr marL="914400" lvl="1" indent="-228600" algn="l">
              <a:lnSpc>
                <a:spcPct val="90000"/>
              </a:lnSpc>
              <a:spcBef>
                <a:spcPts val="375"/>
              </a:spcBef>
              <a:spcAft>
                <a:spcPts val="0"/>
              </a:spcAft>
              <a:buClr>
                <a:schemeClr val="dk1"/>
              </a:buClr>
              <a:buSzPts val="4400"/>
              <a:buNone/>
              <a:defRPr sz="4400">
                <a:latin typeface="Arial"/>
                <a:ea typeface="Arial"/>
                <a:cs typeface="Arial"/>
                <a:sym typeface="Arial"/>
              </a:defRPr>
            </a:lvl2pPr>
            <a:lvl3pPr marL="1371600" lvl="2" indent="-508000" algn="l">
              <a:lnSpc>
                <a:spcPct val="90000"/>
              </a:lnSpc>
              <a:spcBef>
                <a:spcPts val="375"/>
              </a:spcBef>
              <a:spcAft>
                <a:spcPts val="0"/>
              </a:spcAft>
              <a:buClr>
                <a:schemeClr val="dk1"/>
              </a:buClr>
              <a:buSzPts val="4400"/>
              <a:buChar char="•"/>
              <a:defRPr sz="4400">
                <a:latin typeface="Arial"/>
                <a:ea typeface="Arial"/>
                <a:cs typeface="Arial"/>
                <a:sym typeface="Arial"/>
              </a:defRPr>
            </a:lvl3pPr>
            <a:lvl4pPr marL="1828800" lvl="3" indent="-508000" algn="l">
              <a:lnSpc>
                <a:spcPct val="90000"/>
              </a:lnSpc>
              <a:spcBef>
                <a:spcPts val="375"/>
              </a:spcBef>
              <a:spcAft>
                <a:spcPts val="0"/>
              </a:spcAft>
              <a:buClr>
                <a:schemeClr val="dk1"/>
              </a:buClr>
              <a:buSzPts val="4400"/>
              <a:buChar char="•"/>
              <a:defRPr sz="4400">
                <a:latin typeface="Arial"/>
                <a:ea typeface="Arial"/>
                <a:cs typeface="Arial"/>
                <a:sym typeface="Arial"/>
              </a:defRPr>
            </a:lvl4pPr>
            <a:lvl5pPr marL="2286000" lvl="4" indent="-508000" algn="l">
              <a:lnSpc>
                <a:spcPct val="90000"/>
              </a:lnSpc>
              <a:spcBef>
                <a:spcPts val="375"/>
              </a:spcBef>
              <a:spcAft>
                <a:spcPts val="0"/>
              </a:spcAft>
              <a:buClr>
                <a:schemeClr val="dk1"/>
              </a:buClr>
              <a:buSzPts val="4400"/>
              <a:buChar char="•"/>
              <a:defRPr sz="4400">
                <a:latin typeface="Arial"/>
                <a:ea typeface="Arial"/>
                <a:cs typeface="Arial"/>
                <a:sym typeface="Aria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4"/>
        <p:cNvGrpSpPr/>
        <p:nvPr/>
      </p:nvGrpSpPr>
      <p:grpSpPr>
        <a:xfrm>
          <a:off x="0" y="0"/>
          <a:ext cx="0" cy="0"/>
          <a:chOff x="0" y="0"/>
          <a:chExt cx="0" cy="0"/>
        </a:xfrm>
      </p:grpSpPr>
      <p:sp>
        <p:nvSpPr>
          <p:cNvPr id="25" name="Google Shape;25;p121"/>
          <p:cNvSpPr txBox="1">
            <a:spLocks noGrp="1"/>
          </p:cNvSpPr>
          <p:nvPr>
            <p:ph type="ctrTitle"/>
          </p:nvPr>
        </p:nvSpPr>
        <p:spPr>
          <a:xfrm>
            <a:off x="1524000" y="1122363"/>
            <a:ext cx="9144000" cy="2387800"/>
          </a:xfrm>
          <a:prstGeom prst="rect">
            <a:avLst/>
          </a:prstGeom>
          <a:noFill/>
          <a:ln>
            <a:noFill/>
          </a:ln>
        </p:spPr>
        <p:txBody>
          <a:bodyPr spcFirstLastPara="1" wrap="square" lIns="137150" tIns="68550" rIns="137150" bIns="68550" anchor="b" anchorCtr="0">
            <a:normAutofit/>
          </a:bodyPr>
          <a:lstStyle>
            <a:lvl1pPr lvl="0" algn="ctr">
              <a:lnSpc>
                <a:spcPct val="90000"/>
              </a:lnSpc>
              <a:spcBef>
                <a:spcPts val="0"/>
              </a:spcBef>
              <a:spcAft>
                <a:spcPts val="0"/>
              </a:spcAft>
              <a:buClr>
                <a:schemeClr val="dk1"/>
              </a:buClr>
              <a:buSzPts val="9000"/>
              <a:buFont typeface="Calibri"/>
              <a:buNone/>
              <a:defRPr sz="6000"/>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a:endParaRPr/>
          </a:p>
        </p:txBody>
      </p:sp>
      <p:sp>
        <p:nvSpPr>
          <p:cNvPr id="26" name="Google Shape;26;p121"/>
          <p:cNvSpPr txBox="1">
            <a:spLocks noGrp="1"/>
          </p:cNvSpPr>
          <p:nvPr>
            <p:ph type="subTitle" idx="1"/>
          </p:nvPr>
        </p:nvSpPr>
        <p:spPr>
          <a:xfrm>
            <a:off x="1524000" y="3602038"/>
            <a:ext cx="9144000" cy="1655800"/>
          </a:xfrm>
          <a:prstGeom prst="rect">
            <a:avLst/>
          </a:prstGeom>
          <a:noFill/>
          <a:ln>
            <a:noFill/>
          </a:ln>
        </p:spPr>
        <p:txBody>
          <a:bodyPr spcFirstLastPara="1" wrap="square" lIns="137150" tIns="68550" rIns="137150" bIns="68550" anchor="t" anchorCtr="0">
            <a:normAutofit/>
          </a:bodyPr>
          <a:lstStyle>
            <a:lvl1pPr lvl="0" algn="ctr">
              <a:lnSpc>
                <a:spcPct val="90000"/>
              </a:lnSpc>
              <a:spcBef>
                <a:spcPts val="1000"/>
              </a:spcBef>
              <a:spcAft>
                <a:spcPts val="0"/>
              </a:spcAft>
              <a:buClr>
                <a:schemeClr val="dk1"/>
              </a:buClr>
              <a:buSzPts val="3600"/>
              <a:buNone/>
              <a:defRPr sz="2400"/>
            </a:lvl1pPr>
            <a:lvl2pPr lvl="1" algn="ctr">
              <a:lnSpc>
                <a:spcPct val="90000"/>
              </a:lnSpc>
              <a:spcBef>
                <a:spcPts val="533"/>
              </a:spcBef>
              <a:spcAft>
                <a:spcPts val="0"/>
              </a:spcAft>
              <a:buClr>
                <a:schemeClr val="dk1"/>
              </a:buClr>
              <a:buSzPts val="3000"/>
              <a:buNone/>
              <a:defRPr sz="2000"/>
            </a:lvl2pPr>
            <a:lvl3pPr lvl="2" algn="ctr">
              <a:lnSpc>
                <a:spcPct val="90000"/>
              </a:lnSpc>
              <a:spcBef>
                <a:spcPts val="533"/>
              </a:spcBef>
              <a:spcAft>
                <a:spcPts val="0"/>
              </a:spcAft>
              <a:buClr>
                <a:schemeClr val="dk1"/>
              </a:buClr>
              <a:buSzPts val="2700"/>
              <a:buNone/>
              <a:defRPr sz="1800"/>
            </a:lvl3pPr>
            <a:lvl4pPr lvl="3" algn="ctr">
              <a:lnSpc>
                <a:spcPct val="90000"/>
              </a:lnSpc>
              <a:spcBef>
                <a:spcPts val="533"/>
              </a:spcBef>
              <a:spcAft>
                <a:spcPts val="0"/>
              </a:spcAft>
              <a:buClr>
                <a:schemeClr val="dk1"/>
              </a:buClr>
              <a:buSzPts val="2400"/>
              <a:buNone/>
              <a:defRPr sz="1600"/>
            </a:lvl4pPr>
            <a:lvl5pPr lvl="4" algn="ctr">
              <a:lnSpc>
                <a:spcPct val="90000"/>
              </a:lnSpc>
              <a:spcBef>
                <a:spcPts val="533"/>
              </a:spcBef>
              <a:spcAft>
                <a:spcPts val="0"/>
              </a:spcAft>
              <a:buClr>
                <a:schemeClr val="dk1"/>
              </a:buClr>
              <a:buSzPts val="2400"/>
              <a:buNone/>
              <a:defRPr sz="1600"/>
            </a:lvl5pPr>
            <a:lvl6pPr lvl="5" algn="ctr">
              <a:lnSpc>
                <a:spcPct val="90000"/>
              </a:lnSpc>
              <a:spcBef>
                <a:spcPts val="533"/>
              </a:spcBef>
              <a:spcAft>
                <a:spcPts val="0"/>
              </a:spcAft>
              <a:buClr>
                <a:schemeClr val="dk1"/>
              </a:buClr>
              <a:buSzPts val="2400"/>
              <a:buNone/>
              <a:defRPr sz="1600"/>
            </a:lvl6pPr>
            <a:lvl7pPr lvl="6" algn="ctr">
              <a:lnSpc>
                <a:spcPct val="90000"/>
              </a:lnSpc>
              <a:spcBef>
                <a:spcPts val="533"/>
              </a:spcBef>
              <a:spcAft>
                <a:spcPts val="0"/>
              </a:spcAft>
              <a:buClr>
                <a:schemeClr val="dk1"/>
              </a:buClr>
              <a:buSzPts val="2400"/>
              <a:buNone/>
              <a:defRPr sz="1600"/>
            </a:lvl7pPr>
            <a:lvl8pPr lvl="7" algn="ctr">
              <a:lnSpc>
                <a:spcPct val="90000"/>
              </a:lnSpc>
              <a:spcBef>
                <a:spcPts val="533"/>
              </a:spcBef>
              <a:spcAft>
                <a:spcPts val="0"/>
              </a:spcAft>
              <a:buClr>
                <a:schemeClr val="dk1"/>
              </a:buClr>
              <a:buSzPts val="2400"/>
              <a:buNone/>
              <a:defRPr sz="1600"/>
            </a:lvl8pPr>
            <a:lvl9pPr lvl="8" algn="ctr">
              <a:lnSpc>
                <a:spcPct val="90000"/>
              </a:lnSpc>
              <a:spcBef>
                <a:spcPts val="533"/>
              </a:spcBef>
              <a:spcAft>
                <a:spcPts val="0"/>
              </a:spcAft>
              <a:buClr>
                <a:schemeClr val="dk1"/>
              </a:buClr>
              <a:buSzPts val="2400"/>
              <a:buNone/>
              <a:defRPr sz="1600"/>
            </a:lvl9pPr>
          </a:lstStyle>
          <a:p>
            <a:endParaRPr/>
          </a:p>
        </p:txBody>
      </p:sp>
      <p:sp>
        <p:nvSpPr>
          <p:cNvPr id="27" name="Google Shape;27;p121"/>
          <p:cNvSpPr txBox="1">
            <a:spLocks noGrp="1"/>
          </p:cNvSpPr>
          <p:nvPr>
            <p:ph type="dt" idx="10"/>
          </p:nvPr>
        </p:nvSpPr>
        <p:spPr>
          <a:xfrm>
            <a:off x="838200" y="6356350"/>
            <a:ext cx="2743200" cy="365200"/>
          </a:xfrm>
          <a:prstGeom prst="rect">
            <a:avLst/>
          </a:prstGeom>
          <a:noFill/>
          <a:ln>
            <a:noFill/>
          </a:ln>
        </p:spPr>
        <p:txBody>
          <a:bodyPr spcFirstLastPara="1" wrap="square" lIns="137150" tIns="68550" rIns="137150" bIns="68550" anchor="ctr" anchorCtr="0">
            <a:noAutofit/>
          </a:bodyPr>
          <a:lstStyle>
            <a:lvl1pPr lvl="0" algn="l">
              <a:lnSpc>
                <a:spcPct val="100000"/>
              </a:lnSpc>
              <a:spcBef>
                <a:spcPts val="0"/>
              </a:spcBef>
              <a:spcAft>
                <a:spcPts val="0"/>
              </a:spcAft>
              <a:buClr>
                <a:srgbClr val="888888"/>
              </a:buClr>
              <a:buSzPts val="2100"/>
              <a:buFont typeface="Calibri"/>
              <a:buNone/>
              <a:defRPr/>
            </a:lvl1pPr>
            <a:lvl2pPr lvl="1" algn="l">
              <a:lnSpc>
                <a:spcPct val="100000"/>
              </a:lnSpc>
              <a:spcBef>
                <a:spcPts val="0"/>
              </a:spcBef>
              <a:spcAft>
                <a:spcPts val="0"/>
              </a:spcAft>
              <a:buClr>
                <a:schemeClr val="dk1"/>
              </a:buClr>
              <a:buSzPts val="2100"/>
              <a:buFont typeface="Calibri"/>
              <a:buNone/>
              <a:defRPr/>
            </a:lvl2pPr>
            <a:lvl3pPr lvl="2" algn="l">
              <a:lnSpc>
                <a:spcPct val="100000"/>
              </a:lnSpc>
              <a:spcBef>
                <a:spcPts val="0"/>
              </a:spcBef>
              <a:spcAft>
                <a:spcPts val="0"/>
              </a:spcAft>
              <a:buClr>
                <a:schemeClr val="dk1"/>
              </a:buClr>
              <a:buSzPts val="2100"/>
              <a:buFont typeface="Calibri"/>
              <a:buNone/>
              <a:defRPr/>
            </a:lvl3pPr>
            <a:lvl4pPr lvl="3" algn="l">
              <a:lnSpc>
                <a:spcPct val="100000"/>
              </a:lnSpc>
              <a:spcBef>
                <a:spcPts val="0"/>
              </a:spcBef>
              <a:spcAft>
                <a:spcPts val="0"/>
              </a:spcAft>
              <a:buClr>
                <a:schemeClr val="dk1"/>
              </a:buClr>
              <a:buSzPts val="2100"/>
              <a:buFont typeface="Calibri"/>
              <a:buNone/>
              <a:defRPr/>
            </a:lvl4pPr>
            <a:lvl5pPr lvl="4" algn="l">
              <a:lnSpc>
                <a:spcPct val="100000"/>
              </a:lnSpc>
              <a:spcBef>
                <a:spcPts val="0"/>
              </a:spcBef>
              <a:spcAft>
                <a:spcPts val="0"/>
              </a:spcAft>
              <a:buClr>
                <a:schemeClr val="dk1"/>
              </a:buClr>
              <a:buSzPts val="2100"/>
              <a:buFont typeface="Calibri"/>
              <a:buNone/>
              <a:defRPr/>
            </a:lvl5pPr>
            <a:lvl6pPr lvl="5" algn="l">
              <a:lnSpc>
                <a:spcPct val="100000"/>
              </a:lnSpc>
              <a:spcBef>
                <a:spcPts val="0"/>
              </a:spcBef>
              <a:spcAft>
                <a:spcPts val="0"/>
              </a:spcAft>
              <a:buClr>
                <a:schemeClr val="dk1"/>
              </a:buClr>
              <a:buSzPts val="2100"/>
              <a:buFont typeface="Calibri"/>
              <a:buNone/>
              <a:defRPr/>
            </a:lvl6pPr>
            <a:lvl7pPr lvl="6" algn="l">
              <a:lnSpc>
                <a:spcPct val="100000"/>
              </a:lnSpc>
              <a:spcBef>
                <a:spcPts val="0"/>
              </a:spcBef>
              <a:spcAft>
                <a:spcPts val="0"/>
              </a:spcAft>
              <a:buClr>
                <a:schemeClr val="dk1"/>
              </a:buClr>
              <a:buSzPts val="2100"/>
              <a:buFont typeface="Calibri"/>
              <a:buNone/>
              <a:defRPr/>
            </a:lvl7pPr>
            <a:lvl8pPr lvl="7" algn="l">
              <a:lnSpc>
                <a:spcPct val="100000"/>
              </a:lnSpc>
              <a:spcBef>
                <a:spcPts val="0"/>
              </a:spcBef>
              <a:spcAft>
                <a:spcPts val="0"/>
              </a:spcAft>
              <a:buClr>
                <a:schemeClr val="dk1"/>
              </a:buClr>
              <a:buSzPts val="2100"/>
              <a:buFont typeface="Calibri"/>
              <a:buNone/>
              <a:defRPr/>
            </a:lvl8pPr>
            <a:lvl9pPr lvl="8" algn="l">
              <a:lnSpc>
                <a:spcPct val="100000"/>
              </a:lnSpc>
              <a:spcBef>
                <a:spcPts val="0"/>
              </a:spcBef>
              <a:spcAft>
                <a:spcPts val="0"/>
              </a:spcAft>
              <a:buClr>
                <a:schemeClr val="dk1"/>
              </a:buClr>
              <a:buSzPts val="2100"/>
              <a:buFont typeface="Calibri"/>
              <a:buNone/>
              <a:defRPr/>
            </a:lvl9pPr>
          </a:lstStyle>
          <a:p>
            <a:endParaRPr/>
          </a:p>
        </p:txBody>
      </p:sp>
      <p:sp>
        <p:nvSpPr>
          <p:cNvPr id="28" name="Google Shape;28;p121"/>
          <p:cNvSpPr txBox="1">
            <a:spLocks noGrp="1"/>
          </p:cNvSpPr>
          <p:nvPr>
            <p:ph type="ftr" idx="11"/>
          </p:nvPr>
        </p:nvSpPr>
        <p:spPr>
          <a:xfrm>
            <a:off x="4038600" y="6356350"/>
            <a:ext cx="4114800" cy="365200"/>
          </a:xfrm>
          <a:prstGeom prst="rect">
            <a:avLst/>
          </a:prstGeom>
          <a:noFill/>
          <a:ln>
            <a:noFill/>
          </a:ln>
        </p:spPr>
        <p:txBody>
          <a:bodyPr spcFirstLastPara="1" wrap="square" lIns="137150" tIns="68550" rIns="137150" bIns="68550" anchor="ctr" anchorCtr="0">
            <a:noAutofit/>
          </a:bodyPr>
          <a:lstStyle>
            <a:lvl1pPr lvl="0" algn="ctr">
              <a:lnSpc>
                <a:spcPct val="100000"/>
              </a:lnSpc>
              <a:spcBef>
                <a:spcPts val="0"/>
              </a:spcBef>
              <a:spcAft>
                <a:spcPts val="0"/>
              </a:spcAft>
              <a:buClr>
                <a:srgbClr val="888888"/>
              </a:buClr>
              <a:buSzPts val="2100"/>
              <a:buFont typeface="Calibri"/>
              <a:buNone/>
              <a:defRPr/>
            </a:lvl1pPr>
            <a:lvl2pPr lvl="1" algn="l">
              <a:lnSpc>
                <a:spcPct val="100000"/>
              </a:lnSpc>
              <a:spcBef>
                <a:spcPts val="0"/>
              </a:spcBef>
              <a:spcAft>
                <a:spcPts val="0"/>
              </a:spcAft>
              <a:buClr>
                <a:schemeClr val="dk1"/>
              </a:buClr>
              <a:buSzPts val="2100"/>
              <a:buFont typeface="Calibri"/>
              <a:buNone/>
              <a:defRPr/>
            </a:lvl2pPr>
            <a:lvl3pPr lvl="2" algn="l">
              <a:lnSpc>
                <a:spcPct val="100000"/>
              </a:lnSpc>
              <a:spcBef>
                <a:spcPts val="0"/>
              </a:spcBef>
              <a:spcAft>
                <a:spcPts val="0"/>
              </a:spcAft>
              <a:buClr>
                <a:schemeClr val="dk1"/>
              </a:buClr>
              <a:buSzPts val="2100"/>
              <a:buFont typeface="Calibri"/>
              <a:buNone/>
              <a:defRPr/>
            </a:lvl3pPr>
            <a:lvl4pPr lvl="3" algn="l">
              <a:lnSpc>
                <a:spcPct val="100000"/>
              </a:lnSpc>
              <a:spcBef>
                <a:spcPts val="0"/>
              </a:spcBef>
              <a:spcAft>
                <a:spcPts val="0"/>
              </a:spcAft>
              <a:buClr>
                <a:schemeClr val="dk1"/>
              </a:buClr>
              <a:buSzPts val="2100"/>
              <a:buFont typeface="Calibri"/>
              <a:buNone/>
              <a:defRPr/>
            </a:lvl4pPr>
            <a:lvl5pPr lvl="4" algn="l">
              <a:lnSpc>
                <a:spcPct val="100000"/>
              </a:lnSpc>
              <a:spcBef>
                <a:spcPts val="0"/>
              </a:spcBef>
              <a:spcAft>
                <a:spcPts val="0"/>
              </a:spcAft>
              <a:buClr>
                <a:schemeClr val="dk1"/>
              </a:buClr>
              <a:buSzPts val="2100"/>
              <a:buFont typeface="Calibri"/>
              <a:buNone/>
              <a:defRPr/>
            </a:lvl5pPr>
            <a:lvl6pPr lvl="5" algn="l">
              <a:lnSpc>
                <a:spcPct val="100000"/>
              </a:lnSpc>
              <a:spcBef>
                <a:spcPts val="0"/>
              </a:spcBef>
              <a:spcAft>
                <a:spcPts val="0"/>
              </a:spcAft>
              <a:buClr>
                <a:schemeClr val="dk1"/>
              </a:buClr>
              <a:buSzPts val="2100"/>
              <a:buFont typeface="Calibri"/>
              <a:buNone/>
              <a:defRPr/>
            </a:lvl6pPr>
            <a:lvl7pPr lvl="6" algn="l">
              <a:lnSpc>
                <a:spcPct val="100000"/>
              </a:lnSpc>
              <a:spcBef>
                <a:spcPts val="0"/>
              </a:spcBef>
              <a:spcAft>
                <a:spcPts val="0"/>
              </a:spcAft>
              <a:buClr>
                <a:schemeClr val="dk1"/>
              </a:buClr>
              <a:buSzPts val="2100"/>
              <a:buFont typeface="Calibri"/>
              <a:buNone/>
              <a:defRPr/>
            </a:lvl7pPr>
            <a:lvl8pPr lvl="7" algn="l">
              <a:lnSpc>
                <a:spcPct val="100000"/>
              </a:lnSpc>
              <a:spcBef>
                <a:spcPts val="0"/>
              </a:spcBef>
              <a:spcAft>
                <a:spcPts val="0"/>
              </a:spcAft>
              <a:buClr>
                <a:schemeClr val="dk1"/>
              </a:buClr>
              <a:buSzPts val="2100"/>
              <a:buFont typeface="Calibri"/>
              <a:buNone/>
              <a:defRPr/>
            </a:lvl8pPr>
            <a:lvl9pPr lvl="8" algn="l">
              <a:lnSpc>
                <a:spcPct val="100000"/>
              </a:lnSpc>
              <a:spcBef>
                <a:spcPts val="0"/>
              </a:spcBef>
              <a:spcAft>
                <a:spcPts val="0"/>
              </a:spcAft>
              <a:buClr>
                <a:schemeClr val="dk1"/>
              </a:buClr>
              <a:buSzPts val="2100"/>
              <a:buFont typeface="Calibri"/>
              <a:buNone/>
              <a:defRPr/>
            </a:lvl9pPr>
          </a:lstStyle>
          <a:p>
            <a:endParaRPr/>
          </a:p>
        </p:txBody>
      </p:sp>
      <p:sp>
        <p:nvSpPr>
          <p:cNvPr id="29" name="Google Shape;29;p121"/>
          <p:cNvSpPr txBox="1">
            <a:spLocks noGrp="1"/>
          </p:cNvSpPr>
          <p:nvPr>
            <p:ph type="sldNum" idx="12"/>
          </p:nvPr>
        </p:nvSpPr>
        <p:spPr>
          <a:xfrm>
            <a:off x="8610600" y="6356350"/>
            <a:ext cx="2743200" cy="365200"/>
          </a:xfrm>
          <a:prstGeom prst="rect">
            <a:avLst/>
          </a:prstGeom>
          <a:noFill/>
          <a:ln>
            <a:noFill/>
          </a:ln>
        </p:spPr>
        <p:txBody>
          <a:bodyPr spcFirstLastPara="1" wrap="square" lIns="137150" tIns="68550" rIns="137150" bIns="6855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5"/>
        <p:cNvGrpSpPr/>
        <p:nvPr/>
      </p:nvGrpSpPr>
      <p:grpSpPr>
        <a:xfrm>
          <a:off x="0" y="0"/>
          <a:ext cx="0" cy="0"/>
          <a:chOff x="0" y="0"/>
          <a:chExt cx="0" cy="0"/>
        </a:xfrm>
      </p:grpSpPr>
      <p:sp>
        <p:nvSpPr>
          <p:cNvPr id="216" name="Google Shape;216;p103"/>
          <p:cNvSpPr txBox="1">
            <a:spLocks noGrp="1"/>
          </p:cNvSpPr>
          <p:nvPr>
            <p:ph type="ctrTitle"/>
          </p:nvPr>
        </p:nvSpPr>
        <p:spPr>
          <a:xfrm>
            <a:off x="914400" y="1122363"/>
            <a:ext cx="103632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7" name="Google Shape;217;p103"/>
          <p:cNvSpPr txBox="1">
            <a:spLocks noGrp="1"/>
          </p:cNvSpPr>
          <p:nvPr>
            <p:ph type="subTitle" idx="1"/>
          </p:nvPr>
        </p:nvSpPr>
        <p:spPr>
          <a:xfrm>
            <a:off x="1524000" y="3602037"/>
            <a:ext cx="9144000" cy="1655763"/>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dk1"/>
              </a:buClr>
              <a:buSzPts val="2400"/>
              <a:buNone/>
              <a:defRPr sz="2400"/>
            </a:lvl1pPr>
            <a:lvl2pPr lvl="1" algn="ctr">
              <a:lnSpc>
                <a:spcPct val="90000"/>
              </a:lnSpc>
              <a:spcBef>
                <a:spcPts val="375"/>
              </a:spcBef>
              <a:spcAft>
                <a:spcPts val="0"/>
              </a:spcAft>
              <a:buClr>
                <a:schemeClr val="dk1"/>
              </a:buClr>
              <a:buSzPts val="2000"/>
              <a:buNone/>
              <a:defRPr sz="2000"/>
            </a:lvl2pPr>
            <a:lvl3pPr lvl="2" algn="ctr">
              <a:lnSpc>
                <a:spcPct val="90000"/>
              </a:lnSpc>
              <a:spcBef>
                <a:spcPts val="375"/>
              </a:spcBef>
              <a:spcAft>
                <a:spcPts val="0"/>
              </a:spcAft>
              <a:buClr>
                <a:schemeClr val="dk1"/>
              </a:buClr>
              <a:buSzPts val="1800"/>
              <a:buNone/>
              <a:defRPr sz="1800"/>
            </a:lvl3pPr>
            <a:lvl4pPr lvl="3" algn="ctr">
              <a:lnSpc>
                <a:spcPct val="90000"/>
              </a:lnSpc>
              <a:spcBef>
                <a:spcPts val="375"/>
              </a:spcBef>
              <a:spcAft>
                <a:spcPts val="0"/>
              </a:spcAft>
              <a:buClr>
                <a:schemeClr val="dk1"/>
              </a:buClr>
              <a:buSzPts val="1600"/>
              <a:buNone/>
              <a:defRPr sz="1600"/>
            </a:lvl4pPr>
            <a:lvl5pPr lvl="4" algn="ctr">
              <a:lnSpc>
                <a:spcPct val="90000"/>
              </a:lnSpc>
              <a:spcBef>
                <a:spcPts val="375"/>
              </a:spcBef>
              <a:spcAft>
                <a:spcPts val="0"/>
              </a:spcAft>
              <a:buClr>
                <a:schemeClr val="dk1"/>
              </a:buClr>
              <a:buSzPts val="1600"/>
              <a:buNone/>
              <a:defRPr sz="1600"/>
            </a:lvl5pPr>
            <a:lvl6pPr lvl="5" algn="ctr">
              <a:lnSpc>
                <a:spcPct val="90000"/>
              </a:lnSpc>
              <a:spcBef>
                <a:spcPts val="375"/>
              </a:spcBef>
              <a:spcAft>
                <a:spcPts val="0"/>
              </a:spcAft>
              <a:buClr>
                <a:schemeClr val="dk1"/>
              </a:buClr>
              <a:buSzPts val="1600"/>
              <a:buNone/>
              <a:defRPr sz="1600"/>
            </a:lvl6pPr>
            <a:lvl7pPr lvl="6" algn="ctr">
              <a:lnSpc>
                <a:spcPct val="90000"/>
              </a:lnSpc>
              <a:spcBef>
                <a:spcPts val="375"/>
              </a:spcBef>
              <a:spcAft>
                <a:spcPts val="0"/>
              </a:spcAft>
              <a:buClr>
                <a:schemeClr val="dk1"/>
              </a:buClr>
              <a:buSzPts val="1600"/>
              <a:buNone/>
              <a:defRPr sz="1600"/>
            </a:lvl7pPr>
            <a:lvl8pPr lvl="7" algn="ctr">
              <a:lnSpc>
                <a:spcPct val="90000"/>
              </a:lnSpc>
              <a:spcBef>
                <a:spcPts val="375"/>
              </a:spcBef>
              <a:spcAft>
                <a:spcPts val="0"/>
              </a:spcAft>
              <a:buClr>
                <a:schemeClr val="dk1"/>
              </a:buClr>
              <a:buSzPts val="1600"/>
              <a:buNone/>
              <a:defRPr sz="1600"/>
            </a:lvl8pPr>
            <a:lvl9pPr lvl="8" algn="ctr">
              <a:lnSpc>
                <a:spcPct val="90000"/>
              </a:lnSpc>
              <a:spcBef>
                <a:spcPts val="375"/>
              </a:spcBef>
              <a:spcAft>
                <a:spcPts val="0"/>
              </a:spcAft>
              <a:buClr>
                <a:schemeClr val="dk1"/>
              </a:buClr>
              <a:buSzPts val="1600"/>
              <a:buNone/>
              <a:defRPr sz="1600"/>
            </a:lvl9pPr>
          </a:lstStyle>
          <a:p>
            <a:endParaRPr/>
          </a:p>
        </p:txBody>
      </p:sp>
      <p:sp>
        <p:nvSpPr>
          <p:cNvPr id="218" name="Google Shape;218;p10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9" name="Google Shape;219;p10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0" name="Google Shape;220;p10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1"/>
        <p:cNvGrpSpPr/>
        <p:nvPr/>
      </p:nvGrpSpPr>
      <p:grpSpPr>
        <a:xfrm>
          <a:off x="0" y="0"/>
          <a:ext cx="0" cy="0"/>
          <a:chOff x="0" y="0"/>
          <a:chExt cx="0" cy="0"/>
        </a:xfrm>
      </p:grpSpPr>
      <p:sp>
        <p:nvSpPr>
          <p:cNvPr id="222" name="Google Shape;222;p104"/>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3" name="Google Shape;223;p104"/>
          <p:cNvSpPr txBox="1">
            <a:spLocks noGrp="1"/>
          </p:cNvSpPr>
          <p:nvPr>
            <p:ph type="body" idx="1"/>
          </p:nvPr>
        </p:nvSpPr>
        <p:spPr>
          <a:xfrm>
            <a:off x="838200" y="1825626"/>
            <a:ext cx="10515600" cy="435133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24" name="Google Shape;224;p104"/>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5" name="Google Shape;225;p104"/>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6" name="Google Shape;226;p10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27"/>
        <p:cNvGrpSpPr/>
        <p:nvPr/>
      </p:nvGrpSpPr>
      <p:grpSpPr>
        <a:xfrm>
          <a:off x="0" y="0"/>
          <a:ext cx="0" cy="0"/>
          <a:chOff x="0" y="0"/>
          <a:chExt cx="0" cy="0"/>
        </a:xfrm>
      </p:grpSpPr>
      <p:sp>
        <p:nvSpPr>
          <p:cNvPr id="228" name="Google Shape;228;p105"/>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9" name="Google Shape;229;p105"/>
          <p:cNvSpPr txBox="1">
            <a:spLocks noGrp="1"/>
          </p:cNvSpPr>
          <p:nvPr>
            <p:ph type="body" idx="1"/>
          </p:nvPr>
        </p:nvSpPr>
        <p:spPr>
          <a:xfrm>
            <a:off x="831851" y="4589464"/>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2400"/>
              <a:buNone/>
              <a:defRPr sz="2400">
                <a:solidFill>
                  <a:schemeClr val="dk1"/>
                </a:solidFill>
              </a:defRPr>
            </a:lvl1pPr>
            <a:lvl2pPr marL="914400" lvl="1" indent="-228600" algn="l">
              <a:lnSpc>
                <a:spcPct val="90000"/>
              </a:lnSpc>
              <a:spcBef>
                <a:spcPts val="375"/>
              </a:spcBef>
              <a:spcAft>
                <a:spcPts val="0"/>
              </a:spcAft>
              <a:buClr>
                <a:srgbClr val="888888"/>
              </a:buClr>
              <a:buSzPts val="2000"/>
              <a:buNone/>
              <a:defRPr sz="2000">
                <a:solidFill>
                  <a:srgbClr val="888888"/>
                </a:solidFill>
              </a:defRPr>
            </a:lvl2pPr>
            <a:lvl3pPr marL="1371600" lvl="2" indent="-228600" algn="l">
              <a:lnSpc>
                <a:spcPct val="90000"/>
              </a:lnSpc>
              <a:spcBef>
                <a:spcPts val="375"/>
              </a:spcBef>
              <a:spcAft>
                <a:spcPts val="0"/>
              </a:spcAft>
              <a:buClr>
                <a:srgbClr val="888888"/>
              </a:buClr>
              <a:buSzPts val="1800"/>
              <a:buNone/>
              <a:defRPr sz="1800">
                <a:solidFill>
                  <a:srgbClr val="888888"/>
                </a:solidFill>
              </a:defRPr>
            </a:lvl3pPr>
            <a:lvl4pPr marL="1828800" lvl="3" indent="-228600" algn="l">
              <a:lnSpc>
                <a:spcPct val="90000"/>
              </a:lnSpc>
              <a:spcBef>
                <a:spcPts val="375"/>
              </a:spcBef>
              <a:spcAft>
                <a:spcPts val="0"/>
              </a:spcAft>
              <a:buClr>
                <a:srgbClr val="888888"/>
              </a:buClr>
              <a:buSzPts val="1600"/>
              <a:buNone/>
              <a:defRPr sz="1600">
                <a:solidFill>
                  <a:srgbClr val="888888"/>
                </a:solidFill>
              </a:defRPr>
            </a:lvl4pPr>
            <a:lvl5pPr marL="2286000" lvl="4" indent="-228600" algn="l">
              <a:lnSpc>
                <a:spcPct val="90000"/>
              </a:lnSpc>
              <a:spcBef>
                <a:spcPts val="375"/>
              </a:spcBef>
              <a:spcAft>
                <a:spcPts val="0"/>
              </a:spcAft>
              <a:buClr>
                <a:srgbClr val="888888"/>
              </a:buClr>
              <a:buSzPts val="1600"/>
              <a:buNone/>
              <a:defRPr sz="1600">
                <a:solidFill>
                  <a:srgbClr val="888888"/>
                </a:solidFill>
              </a:defRPr>
            </a:lvl5pPr>
            <a:lvl6pPr marL="2743200" lvl="5" indent="-228600" algn="l">
              <a:lnSpc>
                <a:spcPct val="90000"/>
              </a:lnSpc>
              <a:spcBef>
                <a:spcPts val="375"/>
              </a:spcBef>
              <a:spcAft>
                <a:spcPts val="0"/>
              </a:spcAft>
              <a:buClr>
                <a:srgbClr val="888888"/>
              </a:buClr>
              <a:buSzPts val="1600"/>
              <a:buNone/>
              <a:defRPr sz="1600">
                <a:solidFill>
                  <a:srgbClr val="888888"/>
                </a:solidFill>
              </a:defRPr>
            </a:lvl6pPr>
            <a:lvl7pPr marL="3200400" lvl="6" indent="-228600" algn="l">
              <a:lnSpc>
                <a:spcPct val="90000"/>
              </a:lnSpc>
              <a:spcBef>
                <a:spcPts val="375"/>
              </a:spcBef>
              <a:spcAft>
                <a:spcPts val="0"/>
              </a:spcAft>
              <a:buClr>
                <a:srgbClr val="888888"/>
              </a:buClr>
              <a:buSzPts val="1600"/>
              <a:buNone/>
              <a:defRPr sz="1600">
                <a:solidFill>
                  <a:srgbClr val="888888"/>
                </a:solidFill>
              </a:defRPr>
            </a:lvl7pPr>
            <a:lvl8pPr marL="3657600" lvl="7" indent="-228600" algn="l">
              <a:lnSpc>
                <a:spcPct val="90000"/>
              </a:lnSpc>
              <a:spcBef>
                <a:spcPts val="375"/>
              </a:spcBef>
              <a:spcAft>
                <a:spcPts val="0"/>
              </a:spcAft>
              <a:buClr>
                <a:srgbClr val="888888"/>
              </a:buClr>
              <a:buSzPts val="1600"/>
              <a:buNone/>
              <a:defRPr sz="1600">
                <a:solidFill>
                  <a:srgbClr val="888888"/>
                </a:solidFill>
              </a:defRPr>
            </a:lvl8pPr>
            <a:lvl9pPr marL="4114800" lvl="8" indent="-228600" algn="l">
              <a:lnSpc>
                <a:spcPct val="90000"/>
              </a:lnSpc>
              <a:spcBef>
                <a:spcPts val="375"/>
              </a:spcBef>
              <a:spcAft>
                <a:spcPts val="0"/>
              </a:spcAft>
              <a:buClr>
                <a:srgbClr val="888888"/>
              </a:buClr>
              <a:buSzPts val="1600"/>
              <a:buNone/>
              <a:defRPr sz="1600">
                <a:solidFill>
                  <a:srgbClr val="888888"/>
                </a:solidFill>
              </a:defRPr>
            </a:lvl9pPr>
          </a:lstStyle>
          <a:p>
            <a:endParaRPr/>
          </a:p>
        </p:txBody>
      </p:sp>
      <p:sp>
        <p:nvSpPr>
          <p:cNvPr id="230" name="Google Shape;230;p105"/>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1" name="Google Shape;231;p105"/>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2" name="Google Shape;232;p105"/>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33"/>
        <p:cNvGrpSpPr/>
        <p:nvPr/>
      </p:nvGrpSpPr>
      <p:grpSpPr>
        <a:xfrm>
          <a:off x="0" y="0"/>
          <a:ext cx="0" cy="0"/>
          <a:chOff x="0" y="0"/>
          <a:chExt cx="0" cy="0"/>
        </a:xfrm>
      </p:grpSpPr>
      <p:sp>
        <p:nvSpPr>
          <p:cNvPr id="234" name="Google Shape;234;p106"/>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5" name="Google Shape;235;p106"/>
          <p:cNvSpPr txBox="1">
            <a:spLocks noGrp="1"/>
          </p:cNvSpPr>
          <p:nvPr>
            <p:ph type="body" idx="1"/>
          </p:nvPr>
        </p:nvSpPr>
        <p:spPr>
          <a:xfrm>
            <a:off x="838200" y="1825626"/>
            <a:ext cx="5181600" cy="435133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36" name="Google Shape;236;p106"/>
          <p:cNvSpPr txBox="1">
            <a:spLocks noGrp="1"/>
          </p:cNvSpPr>
          <p:nvPr>
            <p:ph type="body" idx="2"/>
          </p:nvPr>
        </p:nvSpPr>
        <p:spPr>
          <a:xfrm>
            <a:off x="6172200" y="1825626"/>
            <a:ext cx="5181600" cy="435133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37" name="Google Shape;237;p106"/>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8" name="Google Shape;238;p106"/>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9" name="Google Shape;239;p10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40"/>
        <p:cNvGrpSpPr/>
        <p:nvPr/>
      </p:nvGrpSpPr>
      <p:grpSpPr>
        <a:xfrm>
          <a:off x="0" y="0"/>
          <a:ext cx="0" cy="0"/>
          <a:chOff x="0" y="0"/>
          <a:chExt cx="0" cy="0"/>
        </a:xfrm>
      </p:grpSpPr>
      <p:sp>
        <p:nvSpPr>
          <p:cNvPr id="241" name="Google Shape;241;p107"/>
          <p:cNvSpPr txBox="1">
            <a:spLocks noGrp="1"/>
          </p:cNvSpPr>
          <p:nvPr>
            <p:ph type="title"/>
          </p:nvPr>
        </p:nvSpPr>
        <p:spPr>
          <a:xfrm>
            <a:off x="839788"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2" name="Google Shape;242;p107"/>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2400"/>
              <a:buNone/>
              <a:defRPr sz="2400" b="1"/>
            </a:lvl1pPr>
            <a:lvl2pPr marL="914400" lvl="1" indent="-228600" algn="l">
              <a:lnSpc>
                <a:spcPct val="90000"/>
              </a:lnSpc>
              <a:spcBef>
                <a:spcPts val="375"/>
              </a:spcBef>
              <a:spcAft>
                <a:spcPts val="0"/>
              </a:spcAft>
              <a:buClr>
                <a:schemeClr val="dk1"/>
              </a:buClr>
              <a:buSzPts val="2000"/>
              <a:buNone/>
              <a:defRPr sz="2000" b="1"/>
            </a:lvl2pPr>
            <a:lvl3pPr marL="1371600" lvl="2" indent="-228600" algn="l">
              <a:lnSpc>
                <a:spcPct val="90000"/>
              </a:lnSpc>
              <a:spcBef>
                <a:spcPts val="375"/>
              </a:spcBef>
              <a:spcAft>
                <a:spcPts val="0"/>
              </a:spcAft>
              <a:buClr>
                <a:schemeClr val="dk1"/>
              </a:buClr>
              <a:buSzPts val="1800"/>
              <a:buNone/>
              <a:defRPr sz="1800" b="1"/>
            </a:lvl3pPr>
            <a:lvl4pPr marL="1828800" lvl="3" indent="-228600" algn="l">
              <a:lnSpc>
                <a:spcPct val="90000"/>
              </a:lnSpc>
              <a:spcBef>
                <a:spcPts val="375"/>
              </a:spcBef>
              <a:spcAft>
                <a:spcPts val="0"/>
              </a:spcAft>
              <a:buClr>
                <a:schemeClr val="dk1"/>
              </a:buClr>
              <a:buSzPts val="1600"/>
              <a:buNone/>
              <a:defRPr sz="1600" b="1"/>
            </a:lvl4pPr>
            <a:lvl5pPr marL="2286000" lvl="4" indent="-228600" algn="l">
              <a:lnSpc>
                <a:spcPct val="90000"/>
              </a:lnSpc>
              <a:spcBef>
                <a:spcPts val="375"/>
              </a:spcBef>
              <a:spcAft>
                <a:spcPts val="0"/>
              </a:spcAft>
              <a:buClr>
                <a:schemeClr val="dk1"/>
              </a:buClr>
              <a:buSzPts val="1600"/>
              <a:buNone/>
              <a:defRPr sz="1600" b="1"/>
            </a:lvl5pPr>
            <a:lvl6pPr marL="2743200" lvl="5" indent="-228600" algn="l">
              <a:lnSpc>
                <a:spcPct val="90000"/>
              </a:lnSpc>
              <a:spcBef>
                <a:spcPts val="375"/>
              </a:spcBef>
              <a:spcAft>
                <a:spcPts val="0"/>
              </a:spcAft>
              <a:buClr>
                <a:schemeClr val="dk1"/>
              </a:buClr>
              <a:buSzPts val="1600"/>
              <a:buNone/>
              <a:defRPr sz="1600" b="1"/>
            </a:lvl6pPr>
            <a:lvl7pPr marL="3200400" lvl="6" indent="-228600" algn="l">
              <a:lnSpc>
                <a:spcPct val="90000"/>
              </a:lnSpc>
              <a:spcBef>
                <a:spcPts val="375"/>
              </a:spcBef>
              <a:spcAft>
                <a:spcPts val="0"/>
              </a:spcAft>
              <a:buClr>
                <a:schemeClr val="dk1"/>
              </a:buClr>
              <a:buSzPts val="1600"/>
              <a:buNone/>
              <a:defRPr sz="1600" b="1"/>
            </a:lvl7pPr>
            <a:lvl8pPr marL="3657600" lvl="7" indent="-228600" algn="l">
              <a:lnSpc>
                <a:spcPct val="90000"/>
              </a:lnSpc>
              <a:spcBef>
                <a:spcPts val="375"/>
              </a:spcBef>
              <a:spcAft>
                <a:spcPts val="0"/>
              </a:spcAft>
              <a:buClr>
                <a:schemeClr val="dk1"/>
              </a:buClr>
              <a:buSzPts val="1600"/>
              <a:buNone/>
              <a:defRPr sz="1600" b="1"/>
            </a:lvl8pPr>
            <a:lvl9pPr marL="4114800" lvl="8" indent="-228600" algn="l">
              <a:lnSpc>
                <a:spcPct val="90000"/>
              </a:lnSpc>
              <a:spcBef>
                <a:spcPts val="375"/>
              </a:spcBef>
              <a:spcAft>
                <a:spcPts val="0"/>
              </a:spcAft>
              <a:buClr>
                <a:schemeClr val="dk1"/>
              </a:buClr>
              <a:buSzPts val="1600"/>
              <a:buNone/>
              <a:defRPr sz="1600" b="1"/>
            </a:lvl9pPr>
          </a:lstStyle>
          <a:p>
            <a:endParaRPr/>
          </a:p>
        </p:txBody>
      </p:sp>
      <p:sp>
        <p:nvSpPr>
          <p:cNvPr id="243" name="Google Shape;243;p107"/>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44" name="Google Shape;244;p107"/>
          <p:cNvSpPr txBox="1">
            <a:spLocks noGrp="1"/>
          </p:cNvSpPr>
          <p:nvPr>
            <p:ph type="body" idx="3"/>
          </p:nvPr>
        </p:nvSpPr>
        <p:spPr>
          <a:xfrm>
            <a:off x="6172202"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2400"/>
              <a:buNone/>
              <a:defRPr sz="2400" b="1"/>
            </a:lvl1pPr>
            <a:lvl2pPr marL="914400" lvl="1" indent="-228600" algn="l">
              <a:lnSpc>
                <a:spcPct val="90000"/>
              </a:lnSpc>
              <a:spcBef>
                <a:spcPts val="375"/>
              </a:spcBef>
              <a:spcAft>
                <a:spcPts val="0"/>
              </a:spcAft>
              <a:buClr>
                <a:schemeClr val="dk1"/>
              </a:buClr>
              <a:buSzPts val="2000"/>
              <a:buNone/>
              <a:defRPr sz="2000" b="1"/>
            </a:lvl2pPr>
            <a:lvl3pPr marL="1371600" lvl="2" indent="-228600" algn="l">
              <a:lnSpc>
                <a:spcPct val="90000"/>
              </a:lnSpc>
              <a:spcBef>
                <a:spcPts val="375"/>
              </a:spcBef>
              <a:spcAft>
                <a:spcPts val="0"/>
              </a:spcAft>
              <a:buClr>
                <a:schemeClr val="dk1"/>
              </a:buClr>
              <a:buSzPts val="1800"/>
              <a:buNone/>
              <a:defRPr sz="1800" b="1"/>
            </a:lvl3pPr>
            <a:lvl4pPr marL="1828800" lvl="3" indent="-228600" algn="l">
              <a:lnSpc>
                <a:spcPct val="90000"/>
              </a:lnSpc>
              <a:spcBef>
                <a:spcPts val="375"/>
              </a:spcBef>
              <a:spcAft>
                <a:spcPts val="0"/>
              </a:spcAft>
              <a:buClr>
                <a:schemeClr val="dk1"/>
              </a:buClr>
              <a:buSzPts val="1600"/>
              <a:buNone/>
              <a:defRPr sz="1600" b="1"/>
            </a:lvl4pPr>
            <a:lvl5pPr marL="2286000" lvl="4" indent="-228600" algn="l">
              <a:lnSpc>
                <a:spcPct val="90000"/>
              </a:lnSpc>
              <a:spcBef>
                <a:spcPts val="375"/>
              </a:spcBef>
              <a:spcAft>
                <a:spcPts val="0"/>
              </a:spcAft>
              <a:buClr>
                <a:schemeClr val="dk1"/>
              </a:buClr>
              <a:buSzPts val="1600"/>
              <a:buNone/>
              <a:defRPr sz="1600" b="1"/>
            </a:lvl5pPr>
            <a:lvl6pPr marL="2743200" lvl="5" indent="-228600" algn="l">
              <a:lnSpc>
                <a:spcPct val="90000"/>
              </a:lnSpc>
              <a:spcBef>
                <a:spcPts val="375"/>
              </a:spcBef>
              <a:spcAft>
                <a:spcPts val="0"/>
              </a:spcAft>
              <a:buClr>
                <a:schemeClr val="dk1"/>
              </a:buClr>
              <a:buSzPts val="1600"/>
              <a:buNone/>
              <a:defRPr sz="1600" b="1"/>
            </a:lvl6pPr>
            <a:lvl7pPr marL="3200400" lvl="6" indent="-228600" algn="l">
              <a:lnSpc>
                <a:spcPct val="90000"/>
              </a:lnSpc>
              <a:spcBef>
                <a:spcPts val="375"/>
              </a:spcBef>
              <a:spcAft>
                <a:spcPts val="0"/>
              </a:spcAft>
              <a:buClr>
                <a:schemeClr val="dk1"/>
              </a:buClr>
              <a:buSzPts val="1600"/>
              <a:buNone/>
              <a:defRPr sz="1600" b="1"/>
            </a:lvl7pPr>
            <a:lvl8pPr marL="3657600" lvl="7" indent="-228600" algn="l">
              <a:lnSpc>
                <a:spcPct val="90000"/>
              </a:lnSpc>
              <a:spcBef>
                <a:spcPts val="375"/>
              </a:spcBef>
              <a:spcAft>
                <a:spcPts val="0"/>
              </a:spcAft>
              <a:buClr>
                <a:schemeClr val="dk1"/>
              </a:buClr>
              <a:buSzPts val="1600"/>
              <a:buNone/>
              <a:defRPr sz="1600" b="1"/>
            </a:lvl8pPr>
            <a:lvl9pPr marL="4114800" lvl="8" indent="-228600" algn="l">
              <a:lnSpc>
                <a:spcPct val="90000"/>
              </a:lnSpc>
              <a:spcBef>
                <a:spcPts val="375"/>
              </a:spcBef>
              <a:spcAft>
                <a:spcPts val="0"/>
              </a:spcAft>
              <a:buClr>
                <a:schemeClr val="dk1"/>
              </a:buClr>
              <a:buSzPts val="1600"/>
              <a:buNone/>
              <a:defRPr sz="1600" b="1"/>
            </a:lvl9pPr>
          </a:lstStyle>
          <a:p>
            <a:endParaRPr/>
          </a:p>
        </p:txBody>
      </p:sp>
      <p:sp>
        <p:nvSpPr>
          <p:cNvPr id="245" name="Google Shape;245;p107"/>
          <p:cNvSpPr txBox="1">
            <a:spLocks noGrp="1"/>
          </p:cNvSpPr>
          <p:nvPr>
            <p:ph type="body" idx="4"/>
          </p:nvPr>
        </p:nvSpPr>
        <p:spPr>
          <a:xfrm>
            <a:off x="6172202"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46" name="Google Shape;246;p107"/>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7" name="Google Shape;247;p107"/>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8" name="Google Shape;248;p10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49"/>
        <p:cNvGrpSpPr/>
        <p:nvPr/>
      </p:nvGrpSpPr>
      <p:grpSpPr>
        <a:xfrm>
          <a:off x="0" y="0"/>
          <a:ext cx="0" cy="0"/>
          <a:chOff x="0" y="0"/>
          <a:chExt cx="0" cy="0"/>
        </a:xfrm>
      </p:grpSpPr>
      <p:sp>
        <p:nvSpPr>
          <p:cNvPr id="250" name="Google Shape;250;p108"/>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1" name="Google Shape;251;p108"/>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2" name="Google Shape;252;p108"/>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3" name="Google Shape;253;p10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54"/>
        <p:cNvGrpSpPr/>
        <p:nvPr/>
      </p:nvGrpSpPr>
      <p:grpSpPr>
        <a:xfrm>
          <a:off x="0" y="0"/>
          <a:ext cx="0" cy="0"/>
          <a:chOff x="0" y="0"/>
          <a:chExt cx="0" cy="0"/>
        </a:xfrm>
      </p:grpSpPr>
      <p:sp>
        <p:nvSpPr>
          <p:cNvPr id="255" name="Google Shape;255;p109"/>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6" name="Google Shape;256;p109"/>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7" name="Google Shape;257;p10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58"/>
        <p:cNvGrpSpPr/>
        <p:nvPr/>
      </p:nvGrpSpPr>
      <p:grpSpPr>
        <a:xfrm>
          <a:off x="0" y="0"/>
          <a:ext cx="0" cy="0"/>
          <a:chOff x="0" y="0"/>
          <a:chExt cx="0" cy="0"/>
        </a:xfrm>
      </p:grpSpPr>
      <p:sp>
        <p:nvSpPr>
          <p:cNvPr id="259" name="Google Shape;259;p110"/>
          <p:cNvSpPr txBox="1">
            <a:spLocks noGrp="1"/>
          </p:cNvSpPr>
          <p:nvPr>
            <p:ph type="title"/>
          </p:nvPr>
        </p:nvSpPr>
        <p:spPr>
          <a:xfrm>
            <a:off x="839790"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0" name="Google Shape;260;p110"/>
          <p:cNvSpPr txBox="1">
            <a:spLocks noGrp="1"/>
          </p:cNvSpPr>
          <p:nvPr>
            <p:ph type="body" idx="1"/>
          </p:nvPr>
        </p:nvSpPr>
        <p:spPr>
          <a:xfrm>
            <a:off x="5183188" y="987428"/>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750"/>
              </a:spcBef>
              <a:spcAft>
                <a:spcPts val="0"/>
              </a:spcAft>
              <a:buClr>
                <a:schemeClr val="dk1"/>
              </a:buClr>
              <a:buSzPts val="3200"/>
              <a:buChar char="•"/>
              <a:defRPr sz="3200"/>
            </a:lvl1pPr>
            <a:lvl2pPr marL="914400" lvl="1" indent="-406400" algn="l">
              <a:lnSpc>
                <a:spcPct val="90000"/>
              </a:lnSpc>
              <a:spcBef>
                <a:spcPts val="375"/>
              </a:spcBef>
              <a:spcAft>
                <a:spcPts val="0"/>
              </a:spcAft>
              <a:buClr>
                <a:schemeClr val="dk1"/>
              </a:buClr>
              <a:buSzPts val="2800"/>
              <a:buChar char="•"/>
              <a:defRPr sz="2800"/>
            </a:lvl2pPr>
            <a:lvl3pPr marL="1371600" lvl="2" indent="-381000" algn="l">
              <a:lnSpc>
                <a:spcPct val="90000"/>
              </a:lnSpc>
              <a:spcBef>
                <a:spcPts val="375"/>
              </a:spcBef>
              <a:spcAft>
                <a:spcPts val="0"/>
              </a:spcAft>
              <a:buClr>
                <a:schemeClr val="dk1"/>
              </a:buClr>
              <a:buSzPts val="2400"/>
              <a:buChar char="•"/>
              <a:defRPr sz="2400"/>
            </a:lvl3pPr>
            <a:lvl4pPr marL="1828800" lvl="3" indent="-355600" algn="l">
              <a:lnSpc>
                <a:spcPct val="90000"/>
              </a:lnSpc>
              <a:spcBef>
                <a:spcPts val="375"/>
              </a:spcBef>
              <a:spcAft>
                <a:spcPts val="0"/>
              </a:spcAft>
              <a:buClr>
                <a:schemeClr val="dk1"/>
              </a:buClr>
              <a:buSzPts val="2000"/>
              <a:buChar char="•"/>
              <a:defRPr sz="2000"/>
            </a:lvl4pPr>
            <a:lvl5pPr marL="2286000" lvl="4" indent="-355600" algn="l">
              <a:lnSpc>
                <a:spcPct val="90000"/>
              </a:lnSpc>
              <a:spcBef>
                <a:spcPts val="375"/>
              </a:spcBef>
              <a:spcAft>
                <a:spcPts val="0"/>
              </a:spcAft>
              <a:buClr>
                <a:schemeClr val="dk1"/>
              </a:buClr>
              <a:buSzPts val="2000"/>
              <a:buChar char="•"/>
              <a:defRPr sz="2000"/>
            </a:lvl5pPr>
            <a:lvl6pPr marL="2743200" lvl="5" indent="-355600" algn="l">
              <a:lnSpc>
                <a:spcPct val="90000"/>
              </a:lnSpc>
              <a:spcBef>
                <a:spcPts val="375"/>
              </a:spcBef>
              <a:spcAft>
                <a:spcPts val="0"/>
              </a:spcAft>
              <a:buClr>
                <a:schemeClr val="dk1"/>
              </a:buClr>
              <a:buSzPts val="2000"/>
              <a:buChar char="•"/>
              <a:defRPr sz="2000"/>
            </a:lvl6pPr>
            <a:lvl7pPr marL="3200400" lvl="6" indent="-355600" algn="l">
              <a:lnSpc>
                <a:spcPct val="90000"/>
              </a:lnSpc>
              <a:spcBef>
                <a:spcPts val="375"/>
              </a:spcBef>
              <a:spcAft>
                <a:spcPts val="0"/>
              </a:spcAft>
              <a:buClr>
                <a:schemeClr val="dk1"/>
              </a:buClr>
              <a:buSzPts val="2000"/>
              <a:buChar char="•"/>
              <a:defRPr sz="2000"/>
            </a:lvl7pPr>
            <a:lvl8pPr marL="3657600" lvl="7" indent="-355600" algn="l">
              <a:lnSpc>
                <a:spcPct val="90000"/>
              </a:lnSpc>
              <a:spcBef>
                <a:spcPts val="375"/>
              </a:spcBef>
              <a:spcAft>
                <a:spcPts val="0"/>
              </a:spcAft>
              <a:buClr>
                <a:schemeClr val="dk1"/>
              </a:buClr>
              <a:buSzPts val="2000"/>
              <a:buChar char="•"/>
              <a:defRPr sz="2000"/>
            </a:lvl8pPr>
            <a:lvl9pPr marL="4114800" lvl="8" indent="-355600" algn="l">
              <a:lnSpc>
                <a:spcPct val="90000"/>
              </a:lnSpc>
              <a:spcBef>
                <a:spcPts val="375"/>
              </a:spcBef>
              <a:spcAft>
                <a:spcPts val="0"/>
              </a:spcAft>
              <a:buClr>
                <a:schemeClr val="dk1"/>
              </a:buClr>
              <a:buSzPts val="2000"/>
              <a:buChar char="•"/>
              <a:defRPr sz="2000"/>
            </a:lvl9pPr>
          </a:lstStyle>
          <a:p>
            <a:endParaRPr/>
          </a:p>
        </p:txBody>
      </p:sp>
      <p:sp>
        <p:nvSpPr>
          <p:cNvPr id="261" name="Google Shape;261;p110"/>
          <p:cNvSpPr txBox="1">
            <a:spLocks noGrp="1"/>
          </p:cNvSpPr>
          <p:nvPr>
            <p:ph type="body" idx="2"/>
          </p:nvPr>
        </p:nvSpPr>
        <p:spPr>
          <a:xfrm>
            <a:off x="839790" y="2057401"/>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600"/>
              <a:buNone/>
              <a:defRPr sz="1600"/>
            </a:lvl1pPr>
            <a:lvl2pPr marL="914400" lvl="1" indent="-228600" algn="l">
              <a:lnSpc>
                <a:spcPct val="90000"/>
              </a:lnSpc>
              <a:spcBef>
                <a:spcPts val="375"/>
              </a:spcBef>
              <a:spcAft>
                <a:spcPts val="0"/>
              </a:spcAft>
              <a:buClr>
                <a:schemeClr val="dk1"/>
              </a:buClr>
              <a:buSzPts val="1400"/>
              <a:buNone/>
              <a:defRPr sz="1400"/>
            </a:lvl2pPr>
            <a:lvl3pPr marL="1371600" lvl="2" indent="-228600" algn="l">
              <a:lnSpc>
                <a:spcPct val="90000"/>
              </a:lnSpc>
              <a:spcBef>
                <a:spcPts val="375"/>
              </a:spcBef>
              <a:spcAft>
                <a:spcPts val="0"/>
              </a:spcAft>
              <a:buClr>
                <a:schemeClr val="dk1"/>
              </a:buClr>
              <a:buSzPts val="1200"/>
              <a:buNone/>
              <a:defRPr sz="1200"/>
            </a:lvl3pPr>
            <a:lvl4pPr marL="1828800" lvl="3" indent="-228600" algn="l">
              <a:lnSpc>
                <a:spcPct val="90000"/>
              </a:lnSpc>
              <a:spcBef>
                <a:spcPts val="375"/>
              </a:spcBef>
              <a:spcAft>
                <a:spcPts val="0"/>
              </a:spcAft>
              <a:buClr>
                <a:schemeClr val="dk1"/>
              </a:buClr>
              <a:buSzPts val="1000"/>
              <a:buNone/>
              <a:defRPr sz="1000"/>
            </a:lvl4pPr>
            <a:lvl5pPr marL="2286000" lvl="4" indent="-228600" algn="l">
              <a:lnSpc>
                <a:spcPct val="90000"/>
              </a:lnSpc>
              <a:spcBef>
                <a:spcPts val="375"/>
              </a:spcBef>
              <a:spcAft>
                <a:spcPts val="0"/>
              </a:spcAft>
              <a:buClr>
                <a:schemeClr val="dk1"/>
              </a:buClr>
              <a:buSzPts val="1000"/>
              <a:buNone/>
              <a:defRPr sz="1000"/>
            </a:lvl5pPr>
            <a:lvl6pPr marL="2743200" lvl="5" indent="-228600" algn="l">
              <a:lnSpc>
                <a:spcPct val="90000"/>
              </a:lnSpc>
              <a:spcBef>
                <a:spcPts val="375"/>
              </a:spcBef>
              <a:spcAft>
                <a:spcPts val="0"/>
              </a:spcAft>
              <a:buClr>
                <a:schemeClr val="dk1"/>
              </a:buClr>
              <a:buSzPts val="1000"/>
              <a:buNone/>
              <a:defRPr sz="1000"/>
            </a:lvl6pPr>
            <a:lvl7pPr marL="3200400" lvl="6" indent="-228600" algn="l">
              <a:lnSpc>
                <a:spcPct val="90000"/>
              </a:lnSpc>
              <a:spcBef>
                <a:spcPts val="375"/>
              </a:spcBef>
              <a:spcAft>
                <a:spcPts val="0"/>
              </a:spcAft>
              <a:buClr>
                <a:schemeClr val="dk1"/>
              </a:buClr>
              <a:buSzPts val="1000"/>
              <a:buNone/>
              <a:defRPr sz="1000"/>
            </a:lvl7pPr>
            <a:lvl8pPr marL="3657600" lvl="7" indent="-228600" algn="l">
              <a:lnSpc>
                <a:spcPct val="90000"/>
              </a:lnSpc>
              <a:spcBef>
                <a:spcPts val="375"/>
              </a:spcBef>
              <a:spcAft>
                <a:spcPts val="0"/>
              </a:spcAft>
              <a:buClr>
                <a:schemeClr val="dk1"/>
              </a:buClr>
              <a:buSzPts val="1000"/>
              <a:buNone/>
              <a:defRPr sz="1000"/>
            </a:lvl8pPr>
            <a:lvl9pPr marL="4114800" lvl="8" indent="-228600" algn="l">
              <a:lnSpc>
                <a:spcPct val="90000"/>
              </a:lnSpc>
              <a:spcBef>
                <a:spcPts val="375"/>
              </a:spcBef>
              <a:spcAft>
                <a:spcPts val="0"/>
              </a:spcAft>
              <a:buClr>
                <a:schemeClr val="dk1"/>
              </a:buClr>
              <a:buSzPts val="1000"/>
              <a:buNone/>
              <a:defRPr sz="1000"/>
            </a:lvl9pPr>
          </a:lstStyle>
          <a:p>
            <a:endParaRPr/>
          </a:p>
        </p:txBody>
      </p:sp>
      <p:sp>
        <p:nvSpPr>
          <p:cNvPr id="262" name="Google Shape;262;p110"/>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3" name="Google Shape;263;p110"/>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4" name="Google Shape;264;p11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65"/>
        <p:cNvGrpSpPr/>
        <p:nvPr/>
      </p:nvGrpSpPr>
      <p:grpSpPr>
        <a:xfrm>
          <a:off x="0" y="0"/>
          <a:ext cx="0" cy="0"/>
          <a:chOff x="0" y="0"/>
          <a:chExt cx="0" cy="0"/>
        </a:xfrm>
      </p:grpSpPr>
      <p:sp>
        <p:nvSpPr>
          <p:cNvPr id="266" name="Google Shape;266;p111"/>
          <p:cNvSpPr txBox="1">
            <a:spLocks noGrp="1"/>
          </p:cNvSpPr>
          <p:nvPr>
            <p:ph type="title"/>
          </p:nvPr>
        </p:nvSpPr>
        <p:spPr>
          <a:xfrm>
            <a:off x="839790"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7" name="Google Shape;267;p111"/>
          <p:cNvSpPr>
            <a:spLocks noGrp="1"/>
          </p:cNvSpPr>
          <p:nvPr>
            <p:ph type="pic" idx="2"/>
          </p:nvPr>
        </p:nvSpPr>
        <p:spPr>
          <a:xfrm>
            <a:off x="5183188" y="987428"/>
            <a:ext cx="6172200" cy="4873625"/>
          </a:xfrm>
          <a:prstGeom prst="rect">
            <a:avLst/>
          </a:prstGeom>
          <a:noFill/>
          <a:ln>
            <a:noFill/>
          </a:ln>
        </p:spPr>
      </p:sp>
      <p:sp>
        <p:nvSpPr>
          <p:cNvPr id="268" name="Google Shape;268;p111"/>
          <p:cNvSpPr txBox="1">
            <a:spLocks noGrp="1"/>
          </p:cNvSpPr>
          <p:nvPr>
            <p:ph type="body" idx="1"/>
          </p:nvPr>
        </p:nvSpPr>
        <p:spPr>
          <a:xfrm>
            <a:off x="839790" y="2057401"/>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600"/>
              <a:buNone/>
              <a:defRPr sz="1600"/>
            </a:lvl1pPr>
            <a:lvl2pPr marL="914400" lvl="1" indent="-228600" algn="l">
              <a:lnSpc>
                <a:spcPct val="90000"/>
              </a:lnSpc>
              <a:spcBef>
                <a:spcPts val="375"/>
              </a:spcBef>
              <a:spcAft>
                <a:spcPts val="0"/>
              </a:spcAft>
              <a:buClr>
                <a:schemeClr val="dk1"/>
              </a:buClr>
              <a:buSzPts val="1400"/>
              <a:buNone/>
              <a:defRPr sz="1400"/>
            </a:lvl2pPr>
            <a:lvl3pPr marL="1371600" lvl="2" indent="-228600" algn="l">
              <a:lnSpc>
                <a:spcPct val="90000"/>
              </a:lnSpc>
              <a:spcBef>
                <a:spcPts val="375"/>
              </a:spcBef>
              <a:spcAft>
                <a:spcPts val="0"/>
              </a:spcAft>
              <a:buClr>
                <a:schemeClr val="dk1"/>
              </a:buClr>
              <a:buSzPts val="1200"/>
              <a:buNone/>
              <a:defRPr sz="1200"/>
            </a:lvl3pPr>
            <a:lvl4pPr marL="1828800" lvl="3" indent="-228600" algn="l">
              <a:lnSpc>
                <a:spcPct val="90000"/>
              </a:lnSpc>
              <a:spcBef>
                <a:spcPts val="375"/>
              </a:spcBef>
              <a:spcAft>
                <a:spcPts val="0"/>
              </a:spcAft>
              <a:buClr>
                <a:schemeClr val="dk1"/>
              </a:buClr>
              <a:buSzPts val="1000"/>
              <a:buNone/>
              <a:defRPr sz="1000"/>
            </a:lvl4pPr>
            <a:lvl5pPr marL="2286000" lvl="4" indent="-228600" algn="l">
              <a:lnSpc>
                <a:spcPct val="90000"/>
              </a:lnSpc>
              <a:spcBef>
                <a:spcPts val="375"/>
              </a:spcBef>
              <a:spcAft>
                <a:spcPts val="0"/>
              </a:spcAft>
              <a:buClr>
                <a:schemeClr val="dk1"/>
              </a:buClr>
              <a:buSzPts val="1000"/>
              <a:buNone/>
              <a:defRPr sz="1000"/>
            </a:lvl5pPr>
            <a:lvl6pPr marL="2743200" lvl="5" indent="-228600" algn="l">
              <a:lnSpc>
                <a:spcPct val="90000"/>
              </a:lnSpc>
              <a:spcBef>
                <a:spcPts val="375"/>
              </a:spcBef>
              <a:spcAft>
                <a:spcPts val="0"/>
              </a:spcAft>
              <a:buClr>
                <a:schemeClr val="dk1"/>
              </a:buClr>
              <a:buSzPts val="1000"/>
              <a:buNone/>
              <a:defRPr sz="1000"/>
            </a:lvl6pPr>
            <a:lvl7pPr marL="3200400" lvl="6" indent="-228600" algn="l">
              <a:lnSpc>
                <a:spcPct val="90000"/>
              </a:lnSpc>
              <a:spcBef>
                <a:spcPts val="375"/>
              </a:spcBef>
              <a:spcAft>
                <a:spcPts val="0"/>
              </a:spcAft>
              <a:buClr>
                <a:schemeClr val="dk1"/>
              </a:buClr>
              <a:buSzPts val="1000"/>
              <a:buNone/>
              <a:defRPr sz="1000"/>
            </a:lvl7pPr>
            <a:lvl8pPr marL="3657600" lvl="7" indent="-228600" algn="l">
              <a:lnSpc>
                <a:spcPct val="90000"/>
              </a:lnSpc>
              <a:spcBef>
                <a:spcPts val="375"/>
              </a:spcBef>
              <a:spcAft>
                <a:spcPts val="0"/>
              </a:spcAft>
              <a:buClr>
                <a:schemeClr val="dk1"/>
              </a:buClr>
              <a:buSzPts val="1000"/>
              <a:buNone/>
              <a:defRPr sz="1000"/>
            </a:lvl8pPr>
            <a:lvl9pPr marL="4114800" lvl="8" indent="-228600" algn="l">
              <a:lnSpc>
                <a:spcPct val="90000"/>
              </a:lnSpc>
              <a:spcBef>
                <a:spcPts val="375"/>
              </a:spcBef>
              <a:spcAft>
                <a:spcPts val="0"/>
              </a:spcAft>
              <a:buClr>
                <a:schemeClr val="dk1"/>
              </a:buClr>
              <a:buSzPts val="1000"/>
              <a:buNone/>
              <a:defRPr sz="1000"/>
            </a:lvl9pPr>
          </a:lstStyle>
          <a:p>
            <a:endParaRPr/>
          </a:p>
        </p:txBody>
      </p:sp>
      <p:sp>
        <p:nvSpPr>
          <p:cNvPr id="269" name="Google Shape;269;p11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0" name="Google Shape;270;p11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1" name="Google Shape;271;p11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72"/>
        <p:cNvGrpSpPr/>
        <p:nvPr/>
      </p:nvGrpSpPr>
      <p:grpSpPr>
        <a:xfrm>
          <a:off x="0" y="0"/>
          <a:ext cx="0" cy="0"/>
          <a:chOff x="0" y="0"/>
          <a:chExt cx="0" cy="0"/>
        </a:xfrm>
      </p:grpSpPr>
      <p:sp>
        <p:nvSpPr>
          <p:cNvPr id="273" name="Google Shape;273;p112"/>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4" name="Google Shape;274;p112"/>
          <p:cNvSpPr txBox="1">
            <a:spLocks noGrp="1"/>
          </p:cNvSpPr>
          <p:nvPr>
            <p:ph type="body" idx="1"/>
          </p:nvPr>
        </p:nvSpPr>
        <p:spPr>
          <a:xfrm rot="5400000">
            <a:off x="3920331" y="-1256505"/>
            <a:ext cx="4351337"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75" name="Google Shape;275;p11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6" name="Google Shape;276;p11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7" name="Google Shape;277;p11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0"/>
        <p:cNvGrpSpPr/>
        <p:nvPr/>
      </p:nvGrpSpPr>
      <p:grpSpPr>
        <a:xfrm>
          <a:off x="0" y="0"/>
          <a:ext cx="0" cy="0"/>
          <a:chOff x="0" y="0"/>
          <a:chExt cx="0" cy="0"/>
        </a:xfrm>
      </p:grpSpPr>
      <p:sp>
        <p:nvSpPr>
          <p:cNvPr id="31" name="Google Shape;31;p122"/>
          <p:cNvSpPr txBox="1">
            <a:spLocks noGrp="1"/>
          </p:cNvSpPr>
          <p:nvPr>
            <p:ph type="title"/>
          </p:nvPr>
        </p:nvSpPr>
        <p:spPr>
          <a:xfrm>
            <a:off x="838200" y="365125"/>
            <a:ext cx="10515600" cy="1325800"/>
          </a:xfrm>
          <a:prstGeom prst="rect">
            <a:avLst/>
          </a:prstGeom>
          <a:noFill/>
          <a:ln>
            <a:noFill/>
          </a:ln>
        </p:spPr>
        <p:txBody>
          <a:bodyPr spcFirstLastPara="1" wrap="square" lIns="137150" tIns="68550" rIns="137150" bIns="68550" anchor="ctr" anchorCtr="0">
            <a:normAutofit/>
          </a:bodyPr>
          <a:lstStyle>
            <a:lvl1pPr lvl="0" algn="l">
              <a:lnSpc>
                <a:spcPct val="90000"/>
              </a:lnSpc>
              <a:spcBef>
                <a:spcPts val="0"/>
              </a:spcBef>
              <a:spcAft>
                <a:spcPts val="0"/>
              </a:spcAft>
              <a:buClr>
                <a:schemeClr val="dk1"/>
              </a:buClr>
              <a:buSzPts val="2700"/>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a:endParaRPr/>
          </a:p>
        </p:txBody>
      </p:sp>
      <p:sp>
        <p:nvSpPr>
          <p:cNvPr id="32" name="Google Shape;32;p122"/>
          <p:cNvSpPr txBox="1">
            <a:spLocks noGrp="1"/>
          </p:cNvSpPr>
          <p:nvPr>
            <p:ph type="body" idx="1"/>
          </p:nvPr>
        </p:nvSpPr>
        <p:spPr>
          <a:xfrm>
            <a:off x="838200" y="1825625"/>
            <a:ext cx="10515600" cy="4351200"/>
          </a:xfrm>
          <a:prstGeom prst="rect">
            <a:avLst/>
          </a:prstGeom>
          <a:noFill/>
          <a:ln>
            <a:noFill/>
          </a:ln>
        </p:spPr>
        <p:txBody>
          <a:bodyPr spcFirstLastPara="1" wrap="square" lIns="137150" tIns="68550" rIns="137150" bIns="68550" anchor="t" anchorCtr="0">
            <a:normAutofit/>
          </a:bodyPr>
          <a:lstStyle>
            <a:lvl1pPr marL="457200" lvl="0" indent="-400050" algn="l">
              <a:lnSpc>
                <a:spcPct val="90000"/>
              </a:lnSpc>
              <a:spcBef>
                <a:spcPts val="1000"/>
              </a:spcBef>
              <a:spcAft>
                <a:spcPts val="0"/>
              </a:spcAft>
              <a:buClr>
                <a:schemeClr val="dk1"/>
              </a:buClr>
              <a:buSzPts val="2700"/>
              <a:buChar char="•"/>
              <a:defRPr/>
            </a:lvl1pPr>
            <a:lvl2pPr marL="914400" lvl="1" indent="-400050" algn="l">
              <a:lnSpc>
                <a:spcPct val="90000"/>
              </a:lnSpc>
              <a:spcBef>
                <a:spcPts val="533"/>
              </a:spcBef>
              <a:spcAft>
                <a:spcPts val="0"/>
              </a:spcAft>
              <a:buClr>
                <a:schemeClr val="dk1"/>
              </a:buClr>
              <a:buSzPts val="2700"/>
              <a:buChar char="•"/>
              <a:defRPr/>
            </a:lvl2pPr>
            <a:lvl3pPr marL="1371600" lvl="2" indent="-400050" algn="l">
              <a:lnSpc>
                <a:spcPct val="90000"/>
              </a:lnSpc>
              <a:spcBef>
                <a:spcPts val="533"/>
              </a:spcBef>
              <a:spcAft>
                <a:spcPts val="0"/>
              </a:spcAft>
              <a:buClr>
                <a:schemeClr val="dk1"/>
              </a:buClr>
              <a:buSzPts val="2700"/>
              <a:buChar char="•"/>
              <a:defRPr/>
            </a:lvl3pPr>
            <a:lvl4pPr marL="1828800" lvl="3" indent="-400050" algn="l">
              <a:lnSpc>
                <a:spcPct val="90000"/>
              </a:lnSpc>
              <a:spcBef>
                <a:spcPts val="533"/>
              </a:spcBef>
              <a:spcAft>
                <a:spcPts val="0"/>
              </a:spcAft>
              <a:buClr>
                <a:schemeClr val="dk1"/>
              </a:buClr>
              <a:buSzPts val="2700"/>
              <a:buChar char="•"/>
              <a:defRPr/>
            </a:lvl4pPr>
            <a:lvl5pPr marL="2286000" lvl="4" indent="-400050" algn="l">
              <a:lnSpc>
                <a:spcPct val="90000"/>
              </a:lnSpc>
              <a:spcBef>
                <a:spcPts val="533"/>
              </a:spcBef>
              <a:spcAft>
                <a:spcPts val="0"/>
              </a:spcAft>
              <a:buClr>
                <a:schemeClr val="dk1"/>
              </a:buClr>
              <a:buSzPts val="2700"/>
              <a:buChar char="•"/>
              <a:defRPr/>
            </a:lvl5pPr>
            <a:lvl6pPr marL="2743200" lvl="5" indent="-400050" algn="l">
              <a:lnSpc>
                <a:spcPct val="90000"/>
              </a:lnSpc>
              <a:spcBef>
                <a:spcPts val="533"/>
              </a:spcBef>
              <a:spcAft>
                <a:spcPts val="0"/>
              </a:spcAft>
              <a:buClr>
                <a:schemeClr val="dk1"/>
              </a:buClr>
              <a:buSzPts val="2700"/>
              <a:buChar char="•"/>
              <a:defRPr/>
            </a:lvl6pPr>
            <a:lvl7pPr marL="3200400" lvl="6" indent="-400050" algn="l">
              <a:lnSpc>
                <a:spcPct val="90000"/>
              </a:lnSpc>
              <a:spcBef>
                <a:spcPts val="533"/>
              </a:spcBef>
              <a:spcAft>
                <a:spcPts val="0"/>
              </a:spcAft>
              <a:buClr>
                <a:schemeClr val="dk1"/>
              </a:buClr>
              <a:buSzPts val="2700"/>
              <a:buChar char="•"/>
              <a:defRPr/>
            </a:lvl7pPr>
            <a:lvl8pPr marL="3657600" lvl="7" indent="-400050" algn="l">
              <a:lnSpc>
                <a:spcPct val="90000"/>
              </a:lnSpc>
              <a:spcBef>
                <a:spcPts val="533"/>
              </a:spcBef>
              <a:spcAft>
                <a:spcPts val="0"/>
              </a:spcAft>
              <a:buClr>
                <a:schemeClr val="dk1"/>
              </a:buClr>
              <a:buSzPts val="2700"/>
              <a:buChar char="•"/>
              <a:defRPr/>
            </a:lvl8pPr>
            <a:lvl9pPr marL="4114800" lvl="8" indent="-400050" algn="l">
              <a:lnSpc>
                <a:spcPct val="90000"/>
              </a:lnSpc>
              <a:spcBef>
                <a:spcPts val="533"/>
              </a:spcBef>
              <a:spcAft>
                <a:spcPts val="0"/>
              </a:spcAft>
              <a:buClr>
                <a:schemeClr val="dk1"/>
              </a:buClr>
              <a:buSzPts val="2700"/>
              <a:buChar char="•"/>
              <a:defRPr/>
            </a:lvl9pPr>
          </a:lstStyle>
          <a:p>
            <a:endParaRPr/>
          </a:p>
        </p:txBody>
      </p:sp>
      <p:sp>
        <p:nvSpPr>
          <p:cNvPr id="33" name="Google Shape;33;p122"/>
          <p:cNvSpPr txBox="1">
            <a:spLocks noGrp="1"/>
          </p:cNvSpPr>
          <p:nvPr>
            <p:ph type="dt" idx="10"/>
          </p:nvPr>
        </p:nvSpPr>
        <p:spPr>
          <a:xfrm>
            <a:off x="838200" y="6356350"/>
            <a:ext cx="2743200" cy="365200"/>
          </a:xfrm>
          <a:prstGeom prst="rect">
            <a:avLst/>
          </a:prstGeom>
          <a:noFill/>
          <a:ln>
            <a:noFill/>
          </a:ln>
        </p:spPr>
        <p:txBody>
          <a:bodyPr spcFirstLastPara="1" wrap="square" lIns="137150" tIns="68550" rIns="137150" bIns="68550" anchor="ctr" anchorCtr="0">
            <a:noAutofit/>
          </a:bodyPr>
          <a:lstStyle>
            <a:lvl1pPr lvl="0" algn="l">
              <a:lnSpc>
                <a:spcPct val="100000"/>
              </a:lnSpc>
              <a:spcBef>
                <a:spcPts val="0"/>
              </a:spcBef>
              <a:spcAft>
                <a:spcPts val="0"/>
              </a:spcAft>
              <a:buClr>
                <a:srgbClr val="888888"/>
              </a:buClr>
              <a:buSzPts val="2100"/>
              <a:buFont typeface="Calibri"/>
              <a:buNone/>
              <a:defRPr/>
            </a:lvl1pPr>
            <a:lvl2pPr lvl="1" algn="l">
              <a:lnSpc>
                <a:spcPct val="100000"/>
              </a:lnSpc>
              <a:spcBef>
                <a:spcPts val="0"/>
              </a:spcBef>
              <a:spcAft>
                <a:spcPts val="0"/>
              </a:spcAft>
              <a:buClr>
                <a:schemeClr val="dk1"/>
              </a:buClr>
              <a:buSzPts val="2100"/>
              <a:buFont typeface="Calibri"/>
              <a:buNone/>
              <a:defRPr/>
            </a:lvl2pPr>
            <a:lvl3pPr lvl="2" algn="l">
              <a:lnSpc>
                <a:spcPct val="100000"/>
              </a:lnSpc>
              <a:spcBef>
                <a:spcPts val="0"/>
              </a:spcBef>
              <a:spcAft>
                <a:spcPts val="0"/>
              </a:spcAft>
              <a:buClr>
                <a:schemeClr val="dk1"/>
              </a:buClr>
              <a:buSzPts val="2100"/>
              <a:buFont typeface="Calibri"/>
              <a:buNone/>
              <a:defRPr/>
            </a:lvl3pPr>
            <a:lvl4pPr lvl="3" algn="l">
              <a:lnSpc>
                <a:spcPct val="100000"/>
              </a:lnSpc>
              <a:spcBef>
                <a:spcPts val="0"/>
              </a:spcBef>
              <a:spcAft>
                <a:spcPts val="0"/>
              </a:spcAft>
              <a:buClr>
                <a:schemeClr val="dk1"/>
              </a:buClr>
              <a:buSzPts val="2100"/>
              <a:buFont typeface="Calibri"/>
              <a:buNone/>
              <a:defRPr/>
            </a:lvl4pPr>
            <a:lvl5pPr lvl="4" algn="l">
              <a:lnSpc>
                <a:spcPct val="100000"/>
              </a:lnSpc>
              <a:spcBef>
                <a:spcPts val="0"/>
              </a:spcBef>
              <a:spcAft>
                <a:spcPts val="0"/>
              </a:spcAft>
              <a:buClr>
                <a:schemeClr val="dk1"/>
              </a:buClr>
              <a:buSzPts val="2100"/>
              <a:buFont typeface="Calibri"/>
              <a:buNone/>
              <a:defRPr/>
            </a:lvl5pPr>
            <a:lvl6pPr lvl="5" algn="l">
              <a:lnSpc>
                <a:spcPct val="100000"/>
              </a:lnSpc>
              <a:spcBef>
                <a:spcPts val="0"/>
              </a:spcBef>
              <a:spcAft>
                <a:spcPts val="0"/>
              </a:spcAft>
              <a:buClr>
                <a:schemeClr val="dk1"/>
              </a:buClr>
              <a:buSzPts val="2100"/>
              <a:buFont typeface="Calibri"/>
              <a:buNone/>
              <a:defRPr/>
            </a:lvl6pPr>
            <a:lvl7pPr lvl="6" algn="l">
              <a:lnSpc>
                <a:spcPct val="100000"/>
              </a:lnSpc>
              <a:spcBef>
                <a:spcPts val="0"/>
              </a:spcBef>
              <a:spcAft>
                <a:spcPts val="0"/>
              </a:spcAft>
              <a:buClr>
                <a:schemeClr val="dk1"/>
              </a:buClr>
              <a:buSzPts val="2100"/>
              <a:buFont typeface="Calibri"/>
              <a:buNone/>
              <a:defRPr/>
            </a:lvl7pPr>
            <a:lvl8pPr lvl="7" algn="l">
              <a:lnSpc>
                <a:spcPct val="100000"/>
              </a:lnSpc>
              <a:spcBef>
                <a:spcPts val="0"/>
              </a:spcBef>
              <a:spcAft>
                <a:spcPts val="0"/>
              </a:spcAft>
              <a:buClr>
                <a:schemeClr val="dk1"/>
              </a:buClr>
              <a:buSzPts val="2100"/>
              <a:buFont typeface="Calibri"/>
              <a:buNone/>
              <a:defRPr/>
            </a:lvl8pPr>
            <a:lvl9pPr lvl="8" algn="l">
              <a:lnSpc>
                <a:spcPct val="100000"/>
              </a:lnSpc>
              <a:spcBef>
                <a:spcPts val="0"/>
              </a:spcBef>
              <a:spcAft>
                <a:spcPts val="0"/>
              </a:spcAft>
              <a:buClr>
                <a:schemeClr val="dk1"/>
              </a:buClr>
              <a:buSzPts val="2100"/>
              <a:buFont typeface="Calibri"/>
              <a:buNone/>
              <a:defRPr/>
            </a:lvl9pPr>
          </a:lstStyle>
          <a:p>
            <a:endParaRPr/>
          </a:p>
        </p:txBody>
      </p:sp>
      <p:sp>
        <p:nvSpPr>
          <p:cNvPr id="34" name="Google Shape;34;p122"/>
          <p:cNvSpPr txBox="1">
            <a:spLocks noGrp="1"/>
          </p:cNvSpPr>
          <p:nvPr>
            <p:ph type="ftr" idx="11"/>
          </p:nvPr>
        </p:nvSpPr>
        <p:spPr>
          <a:xfrm>
            <a:off x="4038600" y="6356350"/>
            <a:ext cx="4114800" cy="365200"/>
          </a:xfrm>
          <a:prstGeom prst="rect">
            <a:avLst/>
          </a:prstGeom>
          <a:noFill/>
          <a:ln>
            <a:noFill/>
          </a:ln>
        </p:spPr>
        <p:txBody>
          <a:bodyPr spcFirstLastPara="1" wrap="square" lIns="137150" tIns="68550" rIns="137150" bIns="68550" anchor="ctr" anchorCtr="0">
            <a:noAutofit/>
          </a:bodyPr>
          <a:lstStyle>
            <a:lvl1pPr lvl="0" algn="ctr">
              <a:lnSpc>
                <a:spcPct val="100000"/>
              </a:lnSpc>
              <a:spcBef>
                <a:spcPts val="0"/>
              </a:spcBef>
              <a:spcAft>
                <a:spcPts val="0"/>
              </a:spcAft>
              <a:buClr>
                <a:srgbClr val="888888"/>
              </a:buClr>
              <a:buSzPts val="2100"/>
              <a:buFont typeface="Calibri"/>
              <a:buNone/>
              <a:defRPr/>
            </a:lvl1pPr>
            <a:lvl2pPr lvl="1" algn="l">
              <a:lnSpc>
                <a:spcPct val="100000"/>
              </a:lnSpc>
              <a:spcBef>
                <a:spcPts val="0"/>
              </a:spcBef>
              <a:spcAft>
                <a:spcPts val="0"/>
              </a:spcAft>
              <a:buClr>
                <a:schemeClr val="dk1"/>
              </a:buClr>
              <a:buSzPts val="2100"/>
              <a:buFont typeface="Calibri"/>
              <a:buNone/>
              <a:defRPr/>
            </a:lvl2pPr>
            <a:lvl3pPr lvl="2" algn="l">
              <a:lnSpc>
                <a:spcPct val="100000"/>
              </a:lnSpc>
              <a:spcBef>
                <a:spcPts val="0"/>
              </a:spcBef>
              <a:spcAft>
                <a:spcPts val="0"/>
              </a:spcAft>
              <a:buClr>
                <a:schemeClr val="dk1"/>
              </a:buClr>
              <a:buSzPts val="2100"/>
              <a:buFont typeface="Calibri"/>
              <a:buNone/>
              <a:defRPr/>
            </a:lvl3pPr>
            <a:lvl4pPr lvl="3" algn="l">
              <a:lnSpc>
                <a:spcPct val="100000"/>
              </a:lnSpc>
              <a:spcBef>
                <a:spcPts val="0"/>
              </a:spcBef>
              <a:spcAft>
                <a:spcPts val="0"/>
              </a:spcAft>
              <a:buClr>
                <a:schemeClr val="dk1"/>
              </a:buClr>
              <a:buSzPts val="2100"/>
              <a:buFont typeface="Calibri"/>
              <a:buNone/>
              <a:defRPr/>
            </a:lvl4pPr>
            <a:lvl5pPr lvl="4" algn="l">
              <a:lnSpc>
                <a:spcPct val="100000"/>
              </a:lnSpc>
              <a:spcBef>
                <a:spcPts val="0"/>
              </a:spcBef>
              <a:spcAft>
                <a:spcPts val="0"/>
              </a:spcAft>
              <a:buClr>
                <a:schemeClr val="dk1"/>
              </a:buClr>
              <a:buSzPts val="2100"/>
              <a:buFont typeface="Calibri"/>
              <a:buNone/>
              <a:defRPr/>
            </a:lvl5pPr>
            <a:lvl6pPr lvl="5" algn="l">
              <a:lnSpc>
                <a:spcPct val="100000"/>
              </a:lnSpc>
              <a:spcBef>
                <a:spcPts val="0"/>
              </a:spcBef>
              <a:spcAft>
                <a:spcPts val="0"/>
              </a:spcAft>
              <a:buClr>
                <a:schemeClr val="dk1"/>
              </a:buClr>
              <a:buSzPts val="2100"/>
              <a:buFont typeface="Calibri"/>
              <a:buNone/>
              <a:defRPr/>
            </a:lvl6pPr>
            <a:lvl7pPr lvl="6" algn="l">
              <a:lnSpc>
                <a:spcPct val="100000"/>
              </a:lnSpc>
              <a:spcBef>
                <a:spcPts val="0"/>
              </a:spcBef>
              <a:spcAft>
                <a:spcPts val="0"/>
              </a:spcAft>
              <a:buClr>
                <a:schemeClr val="dk1"/>
              </a:buClr>
              <a:buSzPts val="2100"/>
              <a:buFont typeface="Calibri"/>
              <a:buNone/>
              <a:defRPr/>
            </a:lvl7pPr>
            <a:lvl8pPr lvl="7" algn="l">
              <a:lnSpc>
                <a:spcPct val="100000"/>
              </a:lnSpc>
              <a:spcBef>
                <a:spcPts val="0"/>
              </a:spcBef>
              <a:spcAft>
                <a:spcPts val="0"/>
              </a:spcAft>
              <a:buClr>
                <a:schemeClr val="dk1"/>
              </a:buClr>
              <a:buSzPts val="2100"/>
              <a:buFont typeface="Calibri"/>
              <a:buNone/>
              <a:defRPr/>
            </a:lvl8pPr>
            <a:lvl9pPr lvl="8" algn="l">
              <a:lnSpc>
                <a:spcPct val="100000"/>
              </a:lnSpc>
              <a:spcBef>
                <a:spcPts val="0"/>
              </a:spcBef>
              <a:spcAft>
                <a:spcPts val="0"/>
              </a:spcAft>
              <a:buClr>
                <a:schemeClr val="dk1"/>
              </a:buClr>
              <a:buSzPts val="2100"/>
              <a:buFont typeface="Calibri"/>
              <a:buNone/>
              <a:defRPr/>
            </a:lvl9pPr>
          </a:lstStyle>
          <a:p>
            <a:endParaRPr/>
          </a:p>
        </p:txBody>
      </p:sp>
      <p:sp>
        <p:nvSpPr>
          <p:cNvPr id="35" name="Google Shape;35;p122"/>
          <p:cNvSpPr txBox="1">
            <a:spLocks noGrp="1"/>
          </p:cNvSpPr>
          <p:nvPr>
            <p:ph type="sldNum" idx="12"/>
          </p:nvPr>
        </p:nvSpPr>
        <p:spPr>
          <a:xfrm>
            <a:off x="8610600" y="6356350"/>
            <a:ext cx="2743200" cy="365200"/>
          </a:xfrm>
          <a:prstGeom prst="rect">
            <a:avLst/>
          </a:prstGeom>
          <a:noFill/>
          <a:ln>
            <a:noFill/>
          </a:ln>
        </p:spPr>
        <p:txBody>
          <a:bodyPr spcFirstLastPara="1" wrap="square" lIns="137150" tIns="68550" rIns="137150" bIns="6855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78"/>
        <p:cNvGrpSpPr/>
        <p:nvPr/>
      </p:nvGrpSpPr>
      <p:grpSpPr>
        <a:xfrm>
          <a:off x="0" y="0"/>
          <a:ext cx="0" cy="0"/>
          <a:chOff x="0" y="0"/>
          <a:chExt cx="0" cy="0"/>
        </a:xfrm>
      </p:grpSpPr>
      <p:sp>
        <p:nvSpPr>
          <p:cNvPr id="279" name="Google Shape;279;p113"/>
          <p:cNvSpPr txBox="1">
            <a:spLocks noGrp="1"/>
          </p:cNvSpPr>
          <p:nvPr>
            <p:ph type="title"/>
          </p:nvPr>
        </p:nvSpPr>
        <p:spPr>
          <a:xfrm rot="5400000">
            <a:off x="7133434" y="1956595"/>
            <a:ext cx="5811837"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0" name="Google Shape;280;p113"/>
          <p:cNvSpPr txBox="1">
            <a:spLocks noGrp="1"/>
          </p:cNvSpPr>
          <p:nvPr>
            <p:ph type="body" idx="1"/>
          </p:nvPr>
        </p:nvSpPr>
        <p:spPr>
          <a:xfrm rot="5400000">
            <a:off x="1799434" y="-596105"/>
            <a:ext cx="5811837"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81" name="Google Shape;281;p11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2" name="Google Shape;282;p11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3" name="Google Shape;283;p11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2_Title Slide">
  <p:cSld name="2_Title Slide">
    <p:bg>
      <p:bgPr>
        <a:blipFill>
          <a:blip r:embed="rId2">
            <a:alphaModFix/>
          </a:blip>
          <a:stretch>
            <a:fillRect/>
          </a:stretch>
        </a:blipFill>
        <a:effectLst/>
      </p:bgPr>
    </p:bg>
    <p:spTree>
      <p:nvGrpSpPr>
        <p:cNvPr id="1" name="Shape 284"/>
        <p:cNvGrpSpPr/>
        <p:nvPr/>
      </p:nvGrpSpPr>
      <p:grpSpPr>
        <a:xfrm>
          <a:off x="0" y="0"/>
          <a:ext cx="0" cy="0"/>
          <a:chOff x="0" y="0"/>
          <a:chExt cx="0" cy="0"/>
        </a:xfrm>
      </p:grpSpPr>
      <p:pic>
        <p:nvPicPr>
          <p:cNvPr id="285" name="Google Shape;285;p114"/>
          <p:cNvPicPr preferRelativeResize="0"/>
          <p:nvPr/>
        </p:nvPicPr>
        <p:blipFill rotWithShape="1">
          <a:blip r:embed="rId3">
            <a:alphaModFix/>
          </a:blip>
          <a:srcRect/>
          <a:stretch/>
        </p:blipFill>
        <p:spPr>
          <a:xfrm>
            <a:off x="384001" y="384005"/>
            <a:ext cx="816000" cy="628721"/>
          </a:xfrm>
          <a:prstGeom prst="rect">
            <a:avLst/>
          </a:prstGeom>
          <a:noFill/>
          <a:ln>
            <a:noFill/>
          </a:ln>
        </p:spPr>
      </p:pic>
      <p:sp>
        <p:nvSpPr>
          <p:cNvPr id="286" name="Google Shape;286;p114"/>
          <p:cNvSpPr txBox="1">
            <a:spLocks noGrp="1"/>
          </p:cNvSpPr>
          <p:nvPr>
            <p:ph type="body" idx="1"/>
          </p:nvPr>
        </p:nvSpPr>
        <p:spPr>
          <a:xfrm>
            <a:off x="1440000" y="1440005"/>
            <a:ext cx="4320000" cy="1084799"/>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750"/>
              </a:spcBef>
              <a:spcAft>
                <a:spcPts val="0"/>
              </a:spcAft>
              <a:buClr>
                <a:schemeClr val="lt1"/>
              </a:buClr>
              <a:buSzPts val="1715"/>
              <a:buNone/>
              <a:defRPr sz="1715" b="1">
                <a:solidFill>
                  <a:schemeClr val="lt1"/>
                </a:solidFill>
                <a:latin typeface="Arial"/>
                <a:ea typeface="Arial"/>
                <a:cs typeface="Arial"/>
                <a:sym typeface="Arial"/>
              </a:defRPr>
            </a:lvl1pPr>
            <a:lvl2pPr marL="914400" lvl="1" indent="-228600" algn="l">
              <a:lnSpc>
                <a:spcPct val="90000"/>
              </a:lnSpc>
              <a:spcBef>
                <a:spcPts val="375"/>
              </a:spcBef>
              <a:spcAft>
                <a:spcPts val="0"/>
              </a:spcAft>
              <a:buClr>
                <a:schemeClr val="lt1"/>
              </a:buClr>
              <a:buSzPts val="1715"/>
              <a:buNone/>
              <a:defRPr sz="1715" b="1">
                <a:solidFill>
                  <a:schemeClr val="lt1"/>
                </a:solidFill>
                <a:latin typeface="Arial"/>
                <a:ea typeface="Arial"/>
                <a:cs typeface="Arial"/>
                <a:sym typeface="Arial"/>
              </a:defRPr>
            </a:lvl2pPr>
            <a:lvl3pPr marL="1371600" lvl="2" indent="-228600" algn="l">
              <a:lnSpc>
                <a:spcPct val="90000"/>
              </a:lnSpc>
              <a:spcBef>
                <a:spcPts val="375"/>
              </a:spcBef>
              <a:spcAft>
                <a:spcPts val="0"/>
              </a:spcAft>
              <a:buClr>
                <a:schemeClr val="lt1"/>
              </a:buClr>
              <a:buSzPts val="1715"/>
              <a:buNone/>
              <a:defRPr sz="1715" b="1">
                <a:solidFill>
                  <a:schemeClr val="lt1"/>
                </a:solidFill>
                <a:latin typeface="Arial"/>
                <a:ea typeface="Arial"/>
                <a:cs typeface="Arial"/>
                <a:sym typeface="Arial"/>
              </a:defRPr>
            </a:lvl3pPr>
            <a:lvl4pPr marL="1828800" lvl="3" indent="-228600" algn="l">
              <a:lnSpc>
                <a:spcPct val="90000"/>
              </a:lnSpc>
              <a:spcBef>
                <a:spcPts val="375"/>
              </a:spcBef>
              <a:spcAft>
                <a:spcPts val="0"/>
              </a:spcAft>
              <a:buClr>
                <a:schemeClr val="lt1"/>
              </a:buClr>
              <a:buSzPts val="1715"/>
              <a:buNone/>
              <a:defRPr sz="1715" b="1">
                <a:solidFill>
                  <a:schemeClr val="lt1"/>
                </a:solidFill>
                <a:latin typeface="Arial"/>
                <a:ea typeface="Arial"/>
                <a:cs typeface="Arial"/>
                <a:sym typeface="Arial"/>
              </a:defRPr>
            </a:lvl4pPr>
            <a:lvl5pPr marL="2286000" lvl="4" indent="-228600" algn="l">
              <a:lnSpc>
                <a:spcPct val="90000"/>
              </a:lnSpc>
              <a:spcBef>
                <a:spcPts val="375"/>
              </a:spcBef>
              <a:spcAft>
                <a:spcPts val="0"/>
              </a:spcAft>
              <a:buClr>
                <a:schemeClr val="lt1"/>
              </a:buClr>
              <a:buSzPts val="1715"/>
              <a:buNone/>
              <a:defRPr sz="1715" b="1">
                <a:solidFill>
                  <a:schemeClr val="lt1"/>
                </a:solidFill>
                <a:latin typeface="Arial"/>
                <a:ea typeface="Arial"/>
                <a:cs typeface="Arial"/>
                <a:sym typeface="Aria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87" name="Google Shape;287;p114"/>
          <p:cNvSpPr txBox="1">
            <a:spLocks noGrp="1"/>
          </p:cNvSpPr>
          <p:nvPr>
            <p:ph type="body" idx="2"/>
          </p:nvPr>
        </p:nvSpPr>
        <p:spPr>
          <a:xfrm>
            <a:off x="1440000" y="2688003"/>
            <a:ext cx="4320000" cy="2729999"/>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750"/>
              </a:spcBef>
              <a:spcAft>
                <a:spcPts val="0"/>
              </a:spcAft>
              <a:buClr>
                <a:schemeClr val="lt1"/>
              </a:buClr>
              <a:buSzPts val="857"/>
              <a:buNone/>
              <a:defRPr sz="857" b="0">
                <a:solidFill>
                  <a:schemeClr val="lt1"/>
                </a:solidFill>
                <a:latin typeface="Arial"/>
                <a:ea typeface="Arial"/>
                <a:cs typeface="Arial"/>
                <a:sym typeface="Arial"/>
              </a:defRPr>
            </a:lvl1pPr>
            <a:lvl2pPr marL="914400" lvl="1" indent="-228600" algn="l">
              <a:lnSpc>
                <a:spcPct val="90000"/>
              </a:lnSpc>
              <a:spcBef>
                <a:spcPts val="375"/>
              </a:spcBef>
              <a:spcAft>
                <a:spcPts val="0"/>
              </a:spcAft>
              <a:buClr>
                <a:schemeClr val="lt1"/>
              </a:buClr>
              <a:buSzPts val="1715"/>
              <a:buNone/>
              <a:defRPr sz="1715" b="1">
                <a:solidFill>
                  <a:schemeClr val="lt1"/>
                </a:solidFill>
                <a:latin typeface="Arial"/>
                <a:ea typeface="Arial"/>
                <a:cs typeface="Arial"/>
                <a:sym typeface="Arial"/>
              </a:defRPr>
            </a:lvl2pPr>
            <a:lvl3pPr marL="1371600" lvl="2" indent="-228600" algn="l">
              <a:lnSpc>
                <a:spcPct val="90000"/>
              </a:lnSpc>
              <a:spcBef>
                <a:spcPts val="375"/>
              </a:spcBef>
              <a:spcAft>
                <a:spcPts val="0"/>
              </a:spcAft>
              <a:buClr>
                <a:schemeClr val="lt1"/>
              </a:buClr>
              <a:buSzPts val="1715"/>
              <a:buNone/>
              <a:defRPr sz="1715" b="1">
                <a:solidFill>
                  <a:schemeClr val="lt1"/>
                </a:solidFill>
                <a:latin typeface="Arial"/>
                <a:ea typeface="Arial"/>
                <a:cs typeface="Arial"/>
                <a:sym typeface="Arial"/>
              </a:defRPr>
            </a:lvl3pPr>
            <a:lvl4pPr marL="1828800" lvl="3" indent="-228600" algn="l">
              <a:lnSpc>
                <a:spcPct val="90000"/>
              </a:lnSpc>
              <a:spcBef>
                <a:spcPts val="375"/>
              </a:spcBef>
              <a:spcAft>
                <a:spcPts val="0"/>
              </a:spcAft>
              <a:buClr>
                <a:schemeClr val="lt1"/>
              </a:buClr>
              <a:buSzPts val="1715"/>
              <a:buNone/>
              <a:defRPr sz="1715" b="1">
                <a:solidFill>
                  <a:schemeClr val="lt1"/>
                </a:solidFill>
                <a:latin typeface="Arial"/>
                <a:ea typeface="Arial"/>
                <a:cs typeface="Arial"/>
                <a:sym typeface="Arial"/>
              </a:defRPr>
            </a:lvl4pPr>
            <a:lvl5pPr marL="2286000" lvl="4" indent="-228600" algn="l">
              <a:lnSpc>
                <a:spcPct val="90000"/>
              </a:lnSpc>
              <a:spcBef>
                <a:spcPts val="375"/>
              </a:spcBef>
              <a:spcAft>
                <a:spcPts val="0"/>
              </a:spcAft>
              <a:buClr>
                <a:schemeClr val="lt1"/>
              </a:buClr>
              <a:buSzPts val="1715"/>
              <a:buNone/>
              <a:defRPr sz="1715" b="1">
                <a:solidFill>
                  <a:schemeClr val="lt1"/>
                </a:solidFill>
                <a:latin typeface="Arial"/>
                <a:ea typeface="Arial"/>
                <a:cs typeface="Arial"/>
                <a:sym typeface="Aria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2_Title and Content">
  <p:cSld name="2_Title and Content">
    <p:bg>
      <p:bgPr>
        <a:blipFill>
          <a:blip r:embed="rId2">
            <a:alphaModFix/>
          </a:blip>
          <a:stretch>
            <a:fillRect/>
          </a:stretch>
        </a:blipFill>
        <a:effectLst/>
      </p:bgPr>
    </p:bg>
    <p:spTree>
      <p:nvGrpSpPr>
        <p:cNvPr id="1" name="Shape 288"/>
        <p:cNvGrpSpPr/>
        <p:nvPr/>
      </p:nvGrpSpPr>
      <p:grpSpPr>
        <a:xfrm>
          <a:off x="0" y="0"/>
          <a:ext cx="0" cy="0"/>
          <a:chOff x="0" y="0"/>
          <a:chExt cx="0" cy="0"/>
        </a:xfrm>
      </p:grpSpPr>
      <p:sp>
        <p:nvSpPr>
          <p:cNvPr id="289" name="Google Shape;289;p115"/>
          <p:cNvSpPr txBox="1"/>
          <p:nvPr/>
        </p:nvSpPr>
        <p:spPr>
          <a:xfrm>
            <a:off x="1632000" y="432003"/>
            <a:ext cx="10515600" cy="750255"/>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dk1"/>
              </a:buClr>
              <a:buSzPts val="1715"/>
              <a:buFont typeface="Calibri"/>
              <a:buNone/>
            </a:pPr>
            <a:endParaRPr sz="1715" b="1" i="0" u="none" strike="noStrike" cap="none">
              <a:solidFill>
                <a:schemeClr val="lt1"/>
              </a:solidFill>
              <a:latin typeface="Arial"/>
              <a:ea typeface="Arial"/>
              <a:cs typeface="Arial"/>
              <a:sym typeface="Arial"/>
            </a:endParaRPr>
          </a:p>
        </p:txBody>
      </p:sp>
      <p:sp>
        <p:nvSpPr>
          <p:cNvPr id="290" name="Google Shape;290;p115"/>
          <p:cNvSpPr txBox="1">
            <a:spLocks noGrp="1"/>
          </p:cNvSpPr>
          <p:nvPr>
            <p:ph type="body" idx="1"/>
          </p:nvPr>
        </p:nvSpPr>
        <p:spPr>
          <a:xfrm>
            <a:off x="1440000" y="1440005"/>
            <a:ext cx="4320000" cy="1084799"/>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750"/>
              </a:spcBef>
              <a:spcAft>
                <a:spcPts val="0"/>
              </a:spcAft>
              <a:buClr>
                <a:srgbClr val="75B5B8"/>
              </a:buClr>
              <a:buSzPts val="1715"/>
              <a:buNone/>
              <a:defRPr sz="1715" b="1">
                <a:solidFill>
                  <a:srgbClr val="75B5B8"/>
                </a:solidFill>
                <a:latin typeface="Arial"/>
                <a:ea typeface="Arial"/>
                <a:cs typeface="Arial"/>
                <a:sym typeface="Arial"/>
              </a:defRPr>
            </a:lvl1pPr>
            <a:lvl2pPr marL="914400" lvl="1" indent="-228600" algn="l">
              <a:lnSpc>
                <a:spcPct val="90000"/>
              </a:lnSpc>
              <a:spcBef>
                <a:spcPts val="375"/>
              </a:spcBef>
              <a:spcAft>
                <a:spcPts val="0"/>
              </a:spcAft>
              <a:buClr>
                <a:schemeClr val="lt1"/>
              </a:buClr>
              <a:buSzPts val="1715"/>
              <a:buNone/>
              <a:defRPr sz="1715" b="1">
                <a:solidFill>
                  <a:schemeClr val="lt1"/>
                </a:solidFill>
                <a:latin typeface="Arial"/>
                <a:ea typeface="Arial"/>
                <a:cs typeface="Arial"/>
                <a:sym typeface="Arial"/>
              </a:defRPr>
            </a:lvl2pPr>
            <a:lvl3pPr marL="1371600" lvl="2" indent="-228600" algn="l">
              <a:lnSpc>
                <a:spcPct val="90000"/>
              </a:lnSpc>
              <a:spcBef>
                <a:spcPts val="375"/>
              </a:spcBef>
              <a:spcAft>
                <a:spcPts val="0"/>
              </a:spcAft>
              <a:buClr>
                <a:schemeClr val="lt1"/>
              </a:buClr>
              <a:buSzPts val="1715"/>
              <a:buNone/>
              <a:defRPr sz="1715" b="1">
                <a:solidFill>
                  <a:schemeClr val="lt1"/>
                </a:solidFill>
                <a:latin typeface="Arial"/>
                <a:ea typeface="Arial"/>
                <a:cs typeface="Arial"/>
                <a:sym typeface="Arial"/>
              </a:defRPr>
            </a:lvl3pPr>
            <a:lvl4pPr marL="1828800" lvl="3" indent="-228600" algn="l">
              <a:lnSpc>
                <a:spcPct val="90000"/>
              </a:lnSpc>
              <a:spcBef>
                <a:spcPts val="375"/>
              </a:spcBef>
              <a:spcAft>
                <a:spcPts val="0"/>
              </a:spcAft>
              <a:buClr>
                <a:schemeClr val="lt1"/>
              </a:buClr>
              <a:buSzPts val="1715"/>
              <a:buNone/>
              <a:defRPr sz="1715" b="1">
                <a:solidFill>
                  <a:schemeClr val="lt1"/>
                </a:solidFill>
                <a:latin typeface="Arial"/>
                <a:ea typeface="Arial"/>
                <a:cs typeface="Arial"/>
                <a:sym typeface="Arial"/>
              </a:defRPr>
            </a:lvl4pPr>
            <a:lvl5pPr marL="2286000" lvl="4" indent="-228600" algn="l">
              <a:lnSpc>
                <a:spcPct val="90000"/>
              </a:lnSpc>
              <a:spcBef>
                <a:spcPts val="375"/>
              </a:spcBef>
              <a:spcAft>
                <a:spcPts val="0"/>
              </a:spcAft>
              <a:buClr>
                <a:schemeClr val="lt1"/>
              </a:buClr>
              <a:buSzPts val="1715"/>
              <a:buNone/>
              <a:defRPr sz="1715" b="1">
                <a:solidFill>
                  <a:schemeClr val="lt1"/>
                </a:solidFill>
                <a:latin typeface="Arial"/>
                <a:ea typeface="Arial"/>
                <a:cs typeface="Arial"/>
                <a:sym typeface="Aria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91" name="Google Shape;291;p115"/>
          <p:cNvSpPr txBox="1">
            <a:spLocks noGrp="1"/>
          </p:cNvSpPr>
          <p:nvPr>
            <p:ph type="body" idx="2"/>
          </p:nvPr>
        </p:nvSpPr>
        <p:spPr>
          <a:xfrm>
            <a:off x="1440000" y="2688003"/>
            <a:ext cx="4320000" cy="2729999"/>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750"/>
              </a:spcBef>
              <a:spcAft>
                <a:spcPts val="0"/>
              </a:spcAft>
              <a:buClr>
                <a:schemeClr val="dk1"/>
              </a:buClr>
              <a:buSzPts val="857"/>
              <a:buNone/>
              <a:defRPr sz="857" b="0">
                <a:solidFill>
                  <a:schemeClr val="dk1"/>
                </a:solidFill>
                <a:latin typeface="Arial"/>
                <a:ea typeface="Arial"/>
                <a:cs typeface="Arial"/>
                <a:sym typeface="Arial"/>
              </a:defRPr>
            </a:lvl1pPr>
            <a:lvl2pPr marL="914400" lvl="1" indent="-228600" algn="l">
              <a:lnSpc>
                <a:spcPct val="90000"/>
              </a:lnSpc>
              <a:spcBef>
                <a:spcPts val="375"/>
              </a:spcBef>
              <a:spcAft>
                <a:spcPts val="0"/>
              </a:spcAft>
              <a:buClr>
                <a:schemeClr val="lt1"/>
              </a:buClr>
              <a:buSzPts val="1715"/>
              <a:buNone/>
              <a:defRPr sz="1715" b="1">
                <a:solidFill>
                  <a:schemeClr val="lt1"/>
                </a:solidFill>
                <a:latin typeface="Arial"/>
                <a:ea typeface="Arial"/>
                <a:cs typeface="Arial"/>
                <a:sym typeface="Arial"/>
              </a:defRPr>
            </a:lvl2pPr>
            <a:lvl3pPr marL="1371600" lvl="2" indent="-228600" algn="l">
              <a:lnSpc>
                <a:spcPct val="90000"/>
              </a:lnSpc>
              <a:spcBef>
                <a:spcPts val="375"/>
              </a:spcBef>
              <a:spcAft>
                <a:spcPts val="0"/>
              </a:spcAft>
              <a:buClr>
                <a:schemeClr val="lt1"/>
              </a:buClr>
              <a:buSzPts val="1715"/>
              <a:buNone/>
              <a:defRPr sz="1715" b="1">
                <a:solidFill>
                  <a:schemeClr val="lt1"/>
                </a:solidFill>
                <a:latin typeface="Arial"/>
                <a:ea typeface="Arial"/>
                <a:cs typeface="Arial"/>
                <a:sym typeface="Arial"/>
              </a:defRPr>
            </a:lvl3pPr>
            <a:lvl4pPr marL="1828800" lvl="3" indent="-228600" algn="l">
              <a:lnSpc>
                <a:spcPct val="90000"/>
              </a:lnSpc>
              <a:spcBef>
                <a:spcPts val="375"/>
              </a:spcBef>
              <a:spcAft>
                <a:spcPts val="0"/>
              </a:spcAft>
              <a:buClr>
                <a:schemeClr val="lt1"/>
              </a:buClr>
              <a:buSzPts val="1715"/>
              <a:buNone/>
              <a:defRPr sz="1715" b="1">
                <a:solidFill>
                  <a:schemeClr val="lt1"/>
                </a:solidFill>
                <a:latin typeface="Arial"/>
                <a:ea typeface="Arial"/>
                <a:cs typeface="Arial"/>
                <a:sym typeface="Arial"/>
              </a:defRPr>
            </a:lvl4pPr>
            <a:lvl5pPr marL="2286000" lvl="4" indent="-228600" algn="l">
              <a:lnSpc>
                <a:spcPct val="90000"/>
              </a:lnSpc>
              <a:spcBef>
                <a:spcPts val="375"/>
              </a:spcBef>
              <a:spcAft>
                <a:spcPts val="0"/>
              </a:spcAft>
              <a:buClr>
                <a:schemeClr val="lt1"/>
              </a:buClr>
              <a:buSzPts val="1715"/>
              <a:buNone/>
              <a:defRPr sz="1715" b="1">
                <a:solidFill>
                  <a:schemeClr val="lt1"/>
                </a:solidFill>
                <a:latin typeface="Arial"/>
                <a:ea typeface="Arial"/>
                <a:cs typeface="Arial"/>
                <a:sym typeface="Aria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92" name="Google Shape;292;p115"/>
          <p:cNvSpPr txBox="1">
            <a:spLocks noGrp="1"/>
          </p:cNvSpPr>
          <p:nvPr>
            <p:ph type="sldNum" idx="12"/>
          </p:nvPr>
        </p:nvSpPr>
        <p:spPr>
          <a:xfrm>
            <a:off x="11104415" y="6674523"/>
            <a:ext cx="647191" cy="183477"/>
          </a:xfrm>
          <a:prstGeom prst="rect">
            <a:avLst/>
          </a:prstGeom>
          <a:noFill/>
          <a:ln>
            <a:noFill/>
          </a:ln>
        </p:spPr>
        <p:txBody>
          <a:bodyPr spcFirstLastPara="1" wrap="square" lIns="36000" tIns="36000" rIns="0" bIns="36000" anchor="ctr" anchorCtr="0">
            <a:noAutofit/>
          </a:bodyPr>
          <a:lstStyle>
            <a:lvl1pPr marL="0" marR="0" lvl="0" indent="0" algn="r">
              <a:lnSpc>
                <a:spcPct val="100000"/>
              </a:lnSpc>
              <a:spcBef>
                <a:spcPts val="0"/>
              </a:spcBef>
              <a:spcAft>
                <a:spcPts val="0"/>
              </a:spcAft>
              <a:buClr>
                <a:srgbClr val="000000"/>
              </a:buClr>
              <a:buSzPts val="572"/>
              <a:buFont typeface="Arial"/>
              <a:buNone/>
              <a:defRPr sz="572"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572"/>
              <a:buFont typeface="Arial"/>
              <a:buNone/>
              <a:defRPr sz="572"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572"/>
              <a:buFont typeface="Arial"/>
              <a:buNone/>
              <a:defRPr sz="572"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572"/>
              <a:buFont typeface="Arial"/>
              <a:buNone/>
              <a:defRPr sz="572"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572"/>
              <a:buFont typeface="Arial"/>
              <a:buNone/>
              <a:defRPr sz="572"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572"/>
              <a:buFont typeface="Arial"/>
              <a:buNone/>
              <a:defRPr sz="572"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572"/>
              <a:buFont typeface="Arial"/>
              <a:buNone/>
              <a:defRPr sz="572"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572"/>
              <a:buFont typeface="Arial"/>
              <a:buNone/>
              <a:defRPr sz="572"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572"/>
              <a:buFont typeface="Arial"/>
              <a:buNone/>
              <a:defRPr sz="572"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E"/>
              <a:t>‹#›</a:t>
            </a:fld>
            <a:endParaRPr/>
          </a:p>
        </p:txBody>
      </p:sp>
      <p:pic>
        <p:nvPicPr>
          <p:cNvPr id="293" name="Google Shape;293;p115"/>
          <p:cNvPicPr preferRelativeResize="0"/>
          <p:nvPr/>
        </p:nvPicPr>
        <p:blipFill rotWithShape="1">
          <a:blip r:embed="rId3">
            <a:alphaModFix/>
          </a:blip>
          <a:srcRect/>
          <a:stretch/>
        </p:blipFill>
        <p:spPr>
          <a:xfrm>
            <a:off x="438889" y="6696329"/>
            <a:ext cx="160499" cy="124832"/>
          </a:xfrm>
          <a:prstGeom prst="rect">
            <a:avLst/>
          </a:prstGeom>
          <a:noFill/>
          <a:ln>
            <a:noFill/>
          </a:ln>
        </p:spPr>
      </p:pic>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3_Title and Content">
  <p:cSld name="3_Title and Content">
    <p:bg>
      <p:bgPr>
        <a:blipFill>
          <a:blip r:embed="rId2">
            <a:alphaModFix/>
          </a:blip>
          <a:stretch>
            <a:fillRect/>
          </a:stretch>
        </a:blipFill>
        <a:effectLst/>
      </p:bgPr>
    </p:bg>
    <p:spTree>
      <p:nvGrpSpPr>
        <p:cNvPr id="1" name="Shape 294"/>
        <p:cNvGrpSpPr/>
        <p:nvPr/>
      </p:nvGrpSpPr>
      <p:grpSpPr>
        <a:xfrm>
          <a:off x="0" y="0"/>
          <a:ext cx="0" cy="0"/>
          <a:chOff x="0" y="0"/>
          <a:chExt cx="0" cy="0"/>
        </a:xfrm>
      </p:grpSpPr>
      <p:sp>
        <p:nvSpPr>
          <p:cNvPr id="295" name="Google Shape;295;p116"/>
          <p:cNvSpPr txBox="1"/>
          <p:nvPr/>
        </p:nvSpPr>
        <p:spPr>
          <a:xfrm>
            <a:off x="1632000" y="432003"/>
            <a:ext cx="10515600" cy="750255"/>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dk1"/>
              </a:buClr>
              <a:buSzPts val="1715"/>
              <a:buFont typeface="Calibri"/>
              <a:buNone/>
            </a:pPr>
            <a:endParaRPr sz="1715" b="1" i="0" u="none" strike="noStrike" cap="none">
              <a:solidFill>
                <a:schemeClr val="lt1"/>
              </a:solidFill>
              <a:latin typeface="Arial"/>
              <a:ea typeface="Arial"/>
              <a:cs typeface="Arial"/>
              <a:sym typeface="Arial"/>
            </a:endParaRPr>
          </a:p>
        </p:txBody>
      </p:sp>
      <p:sp>
        <p:nvSpPr>
          <p:cNvPr id="296" name="Google Shape;296;p116"/>
          <p:cNvSpPr>
            <a:spLocks noGrp="1"/>
          </p:cNvSpPr>
          <p:nvPr>
            <p:ph type="pic" idx="2"/>
          </p:nvPr>
        </p:nvSpPr>
        <p:spPr>
          <a:xfrm>
            <a:off x="0" y="1212805"/>
            <a:ext cx="12147600" cy="5450268"/>
          </a:xfrm>
          <a:prstGeom prst="rect">
            <a:avLst/>
          </a:prstGeom>
          <a:noFill/>
          <a:ln>
            <a:noFill/>
          </a:ln>
        </p:spPr>
      </p:sp>
      <p:sp>
        <p:nvSpPr>
          <p:cNvPr id="297" name="Google Shape;297;p116"/>
          <p:cNvSpPr/>
          <p:nvPr/>
        </p:nvSpPr>
        <p:spPr>
          <a:xfrm>
            <a:off x="0" y="669248"/>
            <a:ext cx="12192000" cy="547017"/>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16"/>
              <a:buFont typeface="Arial"/>
              <a:buNone/>
            </a:pPr>
            <a:endParaRPr sz="2016" b="0" i="0" u="none" strike="noStrike" cap="none">
              <a:solidFill>
                <a:schemeClr val="lt1"/>
              </a:solidFill>
              <a:latin typeface="Calibri"/>
              <a:ea typeface="Calibri"/>
              <a:cs typeface="Calibri"/>
              <a:sym typeface="Calibri"/>
            </a:endParaRPr>
          </a:p>
        </p:txBody>
      </p:sp>
      <p:pic>
        <p:nvPicPr>
          <p:cNvPr id="298" name="Google Shape;298;p116"/>
          <p:cNvPicPr preferRelativeResize="0"/>
          <p:nvPr/>
        </p:nvPicPr>
        <p:blipFill rotWithShape="1">
          <a:blip r:embed="rId3">
            <a:alphaModFix/>
          </a:blip>
          <a:srcRect/>
          <a:stretch/>
        </p:blipFill>
        <p:spPr>
          <a:xfrm>
            <a:off x="2" y="-33209"/>
            <a:ext cx="12228945" cy="997436"/>
          </a:xfrm>
          <a:prstGeom prst="rect">
            <a:avLst/>
          </a:prstGeom>
          <a:noFill/>
          <a:ln>
            <a:noFill/>
          </a:ln>
        </p:spPr>
      </p:pic>
      <p:sp>
        <p:nvSpPr>
          <p:cNvPr id="299" name="Google Shape;299;p116"/>
          <p:cNvSpPr txBox="1">
            <a:spLocks noGrp="1"/>
          </p:cNvSpPr>
          <p:nvPr>
            <p:ph type="title"/>
          </p:nvPr>
        </p:nvSpPr>
        <p:spPr>
          <a:xfrm>
            <a:off x="408633" y="59497"/>
            <a:ext cx="11342971" cy="904731"/>
          </a:xfrm>
          <a:prstGeom prst="rect">
            <a:avLst/>
          </a:prstGeom>
          <a:noFill/>
          <a:ln>
            <a:noFill/>
          </a:ln>
        </p:spPr>
        <p:txBody>
          <a:bodyPr spcFirstLastPara="1" wrap="square" lIns="91425" tIns="0" rIns="91425" bIns="0" anchor="ctr" anchorCtr="0">
            <a:noAutofit/>
          </a:bodyPr>
          <a:lstStyle>
            <a:lvl1pPr lvl="0" algn="l">
              <a:lnSpc>
                <a:spcPct val="85000"/>
              </a:lnSpc>
              <a:spcBef>
                <a:spcPts val="0"/>
              </a:spcBef>
              <a:spcAft>
                <a:spcPts val="0"/>
              </a:spcAft>
              <a:buClr>
                <a:schemeClr val="lt1"/>
              </a:buClr>
              <a:buSzPts val="1715"/>
              <a:buFont typeface="Calibri"/>
              <a:buNone/>
              <a:defRPr sz="1715" b="1">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0" name="Google Shape;300;p116"/>
          <p:cNvSpPr txBox="1">
            <a:spLocks noGrp="1"/>
          </p:cNvSpPr>
          <p:nvPr>
            <p:ph type="sldNum" idx="12"/>
          </p:nvPr>
        </p:nvSpPr>
        <p:spPr>
          <a:xfrm>
            <a:off x="11104415" y="6674523"/>
            <a:ext cx="647191" cy="183477"/>
          </a:xfrm>
          <a:prstGeom prst="rect">
            <a:avLst/>
          </a:prstGeom>
          <a:noFill/>
          <a:ln>
            <a:noFill/>
          </a:ln>
        </p:spPr>
        <p:txBody>
          <a:bodyPr spcFirstLastPara="1" wrap="square" lIns="36000" tIns="36000" rIns="0" bIns="36000" anchor="ctr" anchorCtr="0">
            <a:noAutofit/>
          </a:bodyPr>
          <a:lstStyle>
            <a:lvl1pPr marL="0" marR="0" lvl="0" indent="0" algn="r">
              <a:lnSpc>
                <a:spcPct val="100000"/>
              </a:lnSpc>
              <a:spcBef>
                <a:spcPts val="0"/>
              </a:spcBef>
              <a:spcAft>
                <a:spcPts val="0"/>
              </a:spcAft>
              <a:buClr>
                <a:srgbClr val="000000"/>
              </a:buClr>
              <a:buSzPts val="572"/>
              <a:buFont typeface="Arial"/>
              <a:buNone/>
              <a:defRPr sz="572"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572"/>
              <a:buFont typeface="Arial"/>
              <a:buNone/>
              <a:defRPr sz="572"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572"/>
              <a:buFont typeface="Arial"/>
              <a:buNone/>
              <a:defRPr sz="572"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572"/>
              <a:buFont typeface="Arial"/>
              <a:buNone/>
              <a:defRPr sz="572"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572"/>
              <a:buFont typeface="Arial"/>
              <a:buNone/>
              <a:defRPr sz="572"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572"/>
              <a:buFont typeface="Arial"/>
              <a:buNone/>
              <a:defRPr sz="572"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572"/>
              <a:buFont typeface="Arial"/>
              <a:buNone/>
              <a:defRPr sz="572"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572"/>
              <a:buFont typeface="Arial"/>
              <a:buNone/>
              <a:defRPr sz="572"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572"/>
              <a:buFont typeface="Arial"/>
              <a:buNone/>
              <a:defRPr sz="572"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E"/>
              <a:t>‹#›</a:t>
            </a:fld>
            <a:endParaRPr/>
          </a:p>
        </p:txBody>
      </p:sp>
      <p:pic>
        <p:nvPicPr>
          <p:cNvPr id="301" name="Google Shape;301;p116"/>
          <p:cNvPicPr preferRelativeResize="0"/>
          <p:nvPr/>
        </p:nvPicPr>
        <p:blipFill rotWithShape="1">
          <a:blip r:embed="rId4">
            <a:alphaModFix/>
          </a:blip>
          <a:srcRect/>
          <a:stretch/>
        </p:blipFill>
        <p:spPr>
          <a:xfrm>
            <a:off x="444149" y="8923187"/>
            <a:ext cx="219968" cy="169484"/>
          </a:xfrm>
          <a:prstGeom prst="rect">
            <a:avLst/>
          </a:prstGeom>
          <a:noFill/>
          <a:ln>
            <a:noFill/>
          </a:ln>
        </p:spPr>
      </p:pic>
      <p:pic>
        <p:nvPicPr>
          <p:cNvPr id="302" name="Google Shape;302;p116"/>
          <p:cNvPicPr preferRelativeResize="0"/>
          <p:nvPr/>
        </p:nvPicPr>
        <p:blipFill rotWithShape="1">
          <a:blip r:embed="rId5">
            <a:alphaModFix/>
          </a:blip>
          <a:srcRect/>
          <a:stretch/>
        </p:blipFill>
        <p:spPr>
          <a:xfrm>
            <a:off x="438889" y="6696329"/>
            <a:ext cx="160499" cy="124832"/>
          </a:xfrm>
          <a:prstGeom prst="rect">
            <a:avLst/>
          </a:prstGeom>
          <a:noFill/>
          <a:ln>
            <a:noFill/>
          </a:ln>
        </p:spPr>
      </p:pic>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3_Title Slide">
  <p:cSld name="3_Title Slide">
    <p:bg>
      <p:bgPr>
        <a:blipFill>
          <a:blip r:embed="rId2">
            <a:alphaModFix/>
          </a:blip>
          <a:stretch>
            <a:fillRect/>
          </a:stretch>
        </a:blipFill>
        <a:effectLst/>
      </p:bgPr>
    </p:bg>
    <p:spTree>
      <p:nvGrpSpPr>
        <p:cNvPr id="1" name="Shape 303"/>
        <p:cNvGrpSpPr/>
        <p:nvPr/>
      </p:nvGrpSpPr>
      <p:grpSpPr>
        <a:xfrm>
          <a:off x="0" y="0"/>
          <a:ext cx="0" cy="0"/>
          <a:chOff x="0" y="0"/>
          <a:chExt cx="0" cy="0"/>
        </a:xfrm>
      </p:grpSpPr>
      <p:pic>
        <p:nvPicPr>
          <p:cNvPr id="304" name="Google Shape;304;p117"/>
          <p:cNvPicPr preferRelativeResize="0"/>
          <p:nvPr/>
        </p:nvPicPr>
        <p:blipFill rotWithShape="1">
          <a:blip r:embed="rId3">
            <a:alphaModFix/>
          </a:blip>
          <a:srcRect/>
          <a:stretch/>
        </p:blipFill>
        <p:spPr>
          <a:xfrm>
            <a:off x="384001" y="384005"/>
            <a:ext cx="816000" cy="628721"/>
          </a:xfrm>
          <a:prstGeom prst="rect">
            <a:avLst/>
          </a:prstGeom>
          <a:noFill/>
          <a:ln>
            <a:noFill/>
          </a:ln>
        </p:spPr>
      </p:pic>
      <p:sp>
        <p:nvSpPr>
          <p:cNvPr id="305" name="Google Shape;305;p117"/>
          <p:cNvSpPr txBox="1">
            <a:spLocks noGrp="1"/>
          </p:cNvSpPr>
          <p:nvPr>
            <p:ph type="body" idx="1"/>
          </p:nvPr>
        </p:nvSpPr>
        <p:spPr>
          <a:xfrm>
            <a:off x="1440000" y="3168000"/>
            <a:ext cx="5424000" cy="12192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750"/>
              </a:spcBef>
              <a:spcAft>
                <a:spcPts val="0"/>
              </a:spcAft>
              <a:buClr>
                <a:schemeClr val="lt1"/>
              </a:buClr>
              <a:buSzPts val="2357"/>
              <a:buNone/>
              <a:defRPr sz="2357">
                <a:solidFill>
                  <a:schemeClr val="lt1"/>
                </a:solidFill>
                <a:latin typeface="Arial"/>
                <a:ea typeface="Arial"/>
                <a:cs typeface="Arial"/>
                <a:sym typeface="Arial"/>
              </a:defRPr>
            </a:lvl1pPr>
            <a:lvl2pPr marL="914400" lvl="1" indent="-228600" algn="l">
              <a:lnSpc>
                <a:spcPct val="90000"/>
              </a:lnSpc>
              <a:spcBef>
                <a:spcPts val="375"/>
              </a:spcBef>
              <a:spcAft>
                <a:spcPts val="0"/>
              </a:spcAft>
              <a:buClr>
                <a:schemeClr val="dk1"/>
              </a:buClr>
              <a:buSzPts val="2357"/>
              <a:buNone/>
              <a:defRPr sz="2357">
                <a:latin typeface="Arial"/>
                <a:ea typeface="Arial"/>
                <a:cs typeface="Arial"/>
                <a:sym typeface="Arial"/>
              </a:defRPr>
            </a:lvl2pPr>
            <a:lvl3pPr marL="1371600" lvl="2" indent="-378269" algn="l">
              <a:lnSpc>
                <a:spcPct val="90000"/>
              </a:lnSpc>
              <a:spcBef>
                <a:spcPts val="375"/>
              </a:spcBef>
              <a:spcAft>
                <a:spcPts val="0"/>
              </a:spcAft>
              <a:buClr>
                <a:schemeClr val="dk1"/>
              </a:buClr>
              <a:buSzPts val="2357"/>
              <a:buChar char="•"/>
              <a:defRPr sz="2357">
                <a:latin typeface="Arial"/>
                <a:ea typeface="Arial"/>
                <a:cs typeface="Arial"/>
                <a:sym typeface="Arial"/>
              </a:defRPr>
            </a:lvl3pPr>
            <a:lvl4pPr marL="1828800" lvl="3" indent="-378269" algn="l">
              <a:lnSpc>
                <a:spcPct val="90000"/>
              </a:lnSpc>
              <a:spcBef>
                <a:spcPts val="375"/>
              </a:spcBef>
              <a:spcAft>
                <a:spcPts val="0"/>
              </a:spcAft>
              <a:buClr>
                <a:schemeClr val="dk1"/>
              </a:buClr>
              <a:buSzPts val="2357"/>
              <a:buChar char="•"/>
              <a:defRPr sz="2357">
                <a:latin typeface="Arial"/>
                <a:ea typeface="Arial"/>
                <a:cs typeface="Arial"/>
                <a:sym typeface="Arial"/>
              </a:defRPr>
            </a:lvl4pPr>
            <a:lvl5pPr marL="2286000" lvl="4" indent="-378269" algn="l">
              <a:lnSpc>
                <a:spcPct val="90000"/>
              </a:lnSpc>
              <a:spcBef>
                <a:spcPts val="375"/>
              </a:spcBef>
              <a:spcAft>
                <a:spcPts val="0"/>
              </a:spcAft>
              <a:buClr>
                <a:schemeClr val="dk1"/>
              </a:buClr>
              <a:buSzPts val="2357"/>
              <a:buChar char="•"/>
              <a:defRPr sz="2357">
                <a:latin typeface="Arial"/>
                <a:ea typeface="Arial"/>
                <a:cs typeface="Arial"/>
                <a:sym typeface="Aria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306" name="Google Shape;306;p117"/>
          <p:cNvPicPr preferRelativeResize="0"/>
          <p:nvPr/>
        </p:nvPicPr>
        <p:blipFill rotWithShape="1">
          <a:blip r:embed="rId3">
            <a:alphaModFix/>
          </a:blip>
          <a:srcRect/>
          <a:stretch/>
        </p:blipFill>
        <p:spPr>
          <a:xfrm>
            <a:off x="444149" y="8933523"/>
            <a:ext cx="219968" cy="169484"/>
          </a:xfrm>
          <a:prstGeom prst="rect">
            <a:avLst/>
          </a:prstGeom>
          <a:noFill/>
          <a:ln>
            <a:noFill/>
          </a:ln>
        </p:spPr>
      </p:pic>
      <p:pic>
        <p:nvPicPr>
          <p:cNvPr id="307" name="Google Shape;307;p117"/>
          <p:cNvPicPr preferRelativeResize="0"/>
          <p:nvPr/>
        </p:nvPicPr>
        <p:blipFill rotWithShape="1">
          <a:blip r:embed="rId3">
            <a:alphaModFix/>
          </a:blip>
          <a:srcRect/>
          <a:stretch/>
        </p:blipFill>
        <p:spPr>
          <a:xfrm>
            <a:off x="647349" y="9136723"/>
            <a:ext cx="219968" cy="169484"/>
          </a:xfrm>
          <a:prstGeom prst="rect">
            <a:avLst/>
          </a:prstGeom>
          <a:noFill/>
          <a:ln>
            <a:noFill/>
          </a:ln>
        </p:spPr>
      </p:pic>
      <p:pic>
        <p:nvPicPr>
          <p:cNvPr id="308" name="Google Shape;308;p117"/>
          <p:cNvPicPr preferRelativeResize="0"/>
          <p:nvPr/>
        </p:nvPicPr>
        <p:blipFill rotWithShape="1">
          <a:blip r:embed="rId3">
            <a:alphaModFix/>
          </a:blip>
          <a:srcRect/>
          <a:stretch/>
        </p:blipFill>
        <p:spPr>
          <a:xfrm>
            <a:off x="850549" y="9339923"/>
            <a:ext cx="219968" cy="169484"/>
          </a:xfrm>
          <a:prstGeom prst="rect">
            <a:avLst/>
          </a:prstGeom>
          <a:noFill/>
          <a:ln>
            <a:noFill/>
          </a:ln>
        </p:spPr>
      </p:pic>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4_Title Slide">
  <p:cSld name="4_Title Slide 2">
    <p:bg>
      <p:bgPr>
        <a:blipFill>
          <a:blip r:embed="rId2">
            <a:alphaModFix/>
          </a:blip>
          <a:stretch>
            <a:fillRect/>
          </a:stretch>
        </a:blipFill>
        <a:effectLst/>
      </p:bgPr>
    </p:bg>
    <p:spTree>
      <p:nvGrpSpPr>
        <p:cNvPr id="1" name="Shape 309"/>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
        <p:cNvGrpSpPr/>
        <p:nvPr/>
      </p:nvGrpSpPr>
      <p:grpSpPr>
        <a:xfrm>
          <a:off x="0" y="0"/>
          <a:ext cx="0" cy="0"/>
          <a:chOff x="0" y="0"/>
          <a:chExt cx="0" cy="0"/>
        </a:xfrm>
      </p:grpSpPr>
      <p:sp>
        <p:nvSpPr>
          <p:cNvPr id="37" name="Google Shape;37;p123"/>
          <p:cNvSpPr txBox="1">
            <a:spLocks noGrp="1"/>
          </p:cNvSpPr>
          <p:nvPr>
            <p:ph type="title"/>
          </p:nvPr>
        </p:nvSpPr>
        <p:spPr>
          <a:xfrm>
            <a:off x="831850" y="1709738"/>
            <a:ext cx="10515600" cy="2852800"/>
          </a:xfrm>
          <a:prstGeom prst="rect">
            <a:avLst/>
          </a:prstGeom>
          <a:noFill/>
          <a:ln>
            <a:noFill/>
          </a:ln>
        </p:spPr>
        <p:txBody>
          <a:bodyPr spcFirstLastPara="1" wrap="square" lIns="137150" tIns="68550" rIns="137150" bIns="68550" anchor="b" anchorCtr="0">
            <a:normAutofit/>
          </a:bodyPr>
          <a:lstStyle>
            <a:lvl1pPr lvl="0" algn="l">
              <a:lnSpc>
                <a:spcPct val="90000"/>
              </a:lnSpc>
              <a:spcBef>
                <a:spcPts val="0"/>
              </a:spcBef>
              <a:spcAft>
                <a:spcPts val="0"/>
              </a:spcAft>
              <a:buClr>
                <a:schemeClr val="dk1"/>
              </a:buClr>
              <a:buSzPts val="9000"/>
              <a:buFont typeface="Calibri"/>
              <a:buNone/>
              <a:defRPr sz="6000"/>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a:endParaRPr/>
          </a:p>
        </p:txBody>
      </p:sp>
      <p:sp>
        <p:nvSpPr>
          <p:cNvPr id="38" name="Google Shape;38;p123"/>
          <p:cNvSpPr txBox="1">
            <a:spLocks noGrp="1"/>
          </p:cNvSpPr>
          <p:nvPr>
            <p:ph type="body" idx="1"/>
          </p:nvPr>
        </p:nvSpPr>
        <p:spPr>
          <a:xfrm>
            <a:off x="831850" y="4589463"/>
            <a:ext cx="10515600" cy="1500400"/>
          </a:xfrm>
          <a:prstGeom prst="rect">
            <a:avLst/>
          </a:prstGeom>
          <a:noFill/>
          <a:ln>
            <a:noFill/>
          </a:ln>
        </p:spPr>
        <p:txBody>
          <a:bodyPr spcFirstLastPara="1" wrap="square" lIns="137150" tIns="68550" rIns="137150" bIns="68550" anchor="t" anchorCtr="0">
            <a:normAutofit/>
          </a:bodyPr>
          <a:lstStyle>
            <a:lvl1pPr marL="457200" lvl="0" indent="-228600" algn="l">
              <a:lnSpc>
                <a:spcPct val="90000"/>
              </a:lnSpc>
              <a:spcBef>
                <a:spcPts val="1000"/>
              </a:spcBef>
              <a:spcAft>
                <a:spcPts val="0"/>
              </a:spcAft>
              <a:buClr>
                <a:srgbClr val="888888"/>
              </a:buClr>
              <a:buSzPts val="3600"/>
              <a:buNone/>
              <a:defRPr sz="2400">
                <a:solidFill>
                  <a:srgbClr val="888888"/>
                </a:solidFill>
              </a:defRPr>
            </a:lvl1pPr>
            <a:lvl2pPr marL="914400" lvl="1" indent="-228600" algn="l">
              <a:lnSpc>
                <a:spcPct val="90000"/>
              </a:lnSpc>
              <a:spcBef>
                <a:spcPts val="533"/>
              </a:spcBef>
              <a:spcAft>
                <a:spcPts val="0"/>
              </a:spcAft>
              <a:buClr>
                <a:srgbClr val="888888"/>
              </a:buClr>
              <a:buSzPts val="3000"/>
              <a:buNone/>
              <a:defRPr sz="2000">
                <a:solidFill>
                  <a:srgbClr val="888888"/>
                </a:solidFill>
              </a:defRPr>
            </a:lvl2pPr>
            <a:lvl3pPr marL="1371600" lvl="2" indent="-228600" algn="l">
              <a:lnSpc>
                <a:spcPct val="90000"/>
              </a:lnSpc>
              <a:spcBef>
                <a:spcPts val="533"/>
              </a:spcBef>
              <a:spcAft>
                <a:spcPts val="0"/>
              </a:spcAft>
              <a:buClr>
                <a:srgbClr val="888888"/>
              </a:buClr>
              <a:buSzPts val="2700"/>
              <a:buNone/>
              <a:defRPr sz="1800">
                <a:solidFill>
                  <a:srgbClr val="888888"/>
                </a:solidFill>
              </a:defRPr>
            </a:lvl3pPr>
            <a:lvl4pPr marL="1828800" lvl="3" indent="-228600" algn="l">
              <a:lnSpc>
                <a:spcPct val="90000"/>
              </a:lnSpc>
              <a:spcBef>
                <a:spcPts val="533"/>
              </a:spcBef>
              <a:spcAft>
                <a:spcPts val="0"/>
              </a:spcAft>
              <a:buClr>
                <a:srgbClr val="888888"/>
              </a:buClr>
              <a:buSzPts val="2400"/>
              <a:buNone/>
              <a:defRPr sz="1600">
                <a:solidFill>
                  <a:srgbClr val="888888"/>
                </a:solidFill>
              </a:defRPr>
            </a:lvl4pPr>
            <a:lvl5pPr marL="2286000" lvl="4" indent="-228600" algn="l">
              <a:lnSpc>
                <a:spcPct val="90000"/>
              </a:lnSpc>
              <a:spcBef>
                <a:spcPts val="533"/>
              </a:spcBef>
              <a:spcAft>
                <a:spcPts val="0"/>
              </a:spcAft>
              <a:buClr>
                <a:srgbClr val="888888"/>
              </a:buClr>
              <a:buSzPts val="2400"/>
              <a:buNone/>
              <a:defRPr sz="1600">
                <a:solidFill>
                  <a:srgbClr val="888888"/>
                </a:solidFill>
              </a:defRPr>
            </a:lvl5pPr>
            <a:lvl6pPr marL="2743200" lvl="5" indent="-228600" algn="l">
              <a:lnSpc>
                <a:spcPct val="90000"/>
              </a:lnSpc>
              <a:spcBef>
                <a:spcPts val="533"/>
              </a:spcBef>
              <a:spcAft>
                <a:spcPts val="0"/>
              </a:spcAft>
              <a:buClr>
                <a:srgbClr val="888888"/>
              </a:buClr>
              <a:buSzPts val="2400"/>
              <a:buNone/>
              <a:defRPr sz="1600">
                <a:solidFill>
                  <a:srgbClr val="888888"/>
                </a:solidFill>
              </a:defRPr>
            </a:lvl6pPr>
            <a:lvl7pPr marL="3200400" lvl="6" indent="-228600" algn="l">
              <a:lnSpc>
                <a:spcPct val="90000"/>
              </a:lnSpc>
              <a:spcBef>
                <a:spcPts val="533"/>
              </a:spcBef>
              <a:spcAft>
                <a:spcPts val="0"/>
              </a:spcAft>
              <a:buClr>
                <a:srgbClr val="888888"/>
              </a:buClr>
              <a:buSzPts val="2400"/>
              <a:buNone/>
              <a:defRPr sz="1600">
                <a:solidFill>
                  <a:srgbClr val="888888"/>
                </a:solidFill>
              </a:defRPr>
            </a:lvl7pPr>
            <a:lvl8pPr marL="3657600" lvl="7" indent="-228600" algn="l">
              <a:lnSpc>
                <a:spcPct val="90000"/>
              </a:lnSpc>
              <a:spcBef>
                <a:spcPts val="533"/>
              </a:spcBef>
              <a:spcAft>
                <a:spcPts val="0"/>
              </a:spcAft>
              <a:buClr>
                <a:srgbClr val="888888"/>
              </a:buClr>
              <a:buSzPts val="2400"/>
              <a:buNone/>
              <a:defRPr sz="1600">
                <a:solidFill>
                  <a:srgbClr val="888888"/>
                </a:solidFill>
              </a:defRPr>
            </a:lvl8pPr>
            <a:lvl9pPr marL="4114800" lvl="8" indent="-228600" algn="l">
              <a:lnSpc>
                <a:spcPct val="90000"/>
              </a:lnSpc>
              <a:spcBef>
                <a:spcPts val="533"/>
              </a:spcBef>
              <a:spcAft>
                <a:spcPts val="0"/>
              </a:spcAft>
              <a:buClr>
                <a:srgbClr val="888888"/>
              </a:buClr>
              <a:buSzPts val="2400"/>
              <a:buNone/>
              <a:defRPr sz="1600">
                <a:solidFill>
                  <a:srgbClr val="888888"/>
                </a:solidFill>
              </a:defRPr>
            </a:lvl9pPr>
          </a:lstStyle>
          <a:p>
            <a:endParaRPr/>
          </a:p>
        </p:txBody>
      </p:sp>
      <p:sp>
        <p:nvSpPr>
          <p:cNvPr id="39" name="Google Shape;39;p123"/>
          <p:cNvSpPr txBox="1">
            <a:spLocks noGrp="1"/>
          </p:cNvSpPr>
          <p:nvPr>
            <p:ph type="dt" idx="10"/>
          </p:nvPr>
        </p:nvSpPr>
        <p:spPr>
          <a:xfrm>
            <a:off x="838200" y="6356350"/>
            <a:ext cx="2743200" cy="365200"/>
          </a:xfrm>
          <a:prstGeom prst="rect">
            <a:avLst/>
          </a:prstGeom>
          <a:noFill/>
          <a:ln>
            <a:noFill/>
          </a:ln>
        </p:spPr>
        <p:txBody>
          <a:bodyPr spcFirstLastPara="1" wrap="square" lIns="137150" tIns="68550" rIns="137150" bIns="68550" anchor="ctr" anchorCtr="0">
            <a:noAutofit/>
          </a:bodyPr>
          <a:lstStyle>
            <a:lvl1pPr lvl="0" algn="l">
              <a:lnSpc>
                <a:spcPct val="100000"/>
              </a:lnSpc>
              <a:spcBef>
                <a:spcPts val="0"/>
              </a:spcBef>
              <a:spcAft>
                <a:spcPts val="0"/>
              </a:spcAft>
              <a:buClr>
                <a:srgbClr val="888888"/>
              </a:buClr>
              <a:buSzPts val="2100"/>
              <a:buFont typeface="Calibri"/>
              <a:buNone/>
              <a:defRPr/>
            </a:lvl1pPr>
            <a:lvl2pPr lvl="1" algn="l">
              <a:lnSpc>
                <a:spcPct val="100000"/>
              </a:lnSpc>
              <a:spcBef>
                <a:spcPts val="0"/>
              </a:spcBef>
              <a:spcAft>
                <a:spcPts val="0"/>
              </a:spcAft>
              <a:buClr>
                <a:schemeClr val="dk1"/>
              </a:buClr>
              <a:buSzPts val="2100"/>
              <a:buFont typeface="Calibri"/>
              <a:buNone/>
              <a:defRPr/>
            </a:lvl2pPr>
            <a:lvl3pPr lvl="2" algn="l">
              <a:lnSpc>
                <a:spcPct val="100000"/>
              </a:lnSpc>
              <a:spcBef>
                <a:spcPts val="0"/>
              </a:spcBef>
              <a:spcAft>
                <a:spcPts val="0"/>
              </a:spcAft>
              <a:buClr>
                <a:schemeClr val="dk1"/>
              </a:buClr>
              <a:buSzPts val="2100"/>
              <a:buFont typeface="Calibri"/>
              <a:buNone/>
              <a:defRPr/>
            </a:lvl3pPr>
            <a:lvl4pPr lvl="3" algn="l">
              <a:lnSpc>
                <a:spcPct val="100000"/>
              </a:lnSpc>
              <a:spcBef>
                <a:spcPts val="0"/>
              </a:spcBef>
              <a:spcAft>
                <a:spcPts val="0"/>
              </a:spcAft>
              <a:buClr>
                <a:schemeClr val="dk1"/>
              </a:buClr>
              <a:buSzPts val="2100"/>
              <a:buFont typeface="Calibri"/>
              <a:buNone/>
              <a:defRPr/>
            </a:lvl4pPr>
            <a:lvl5pPr lvl="4" algn="l">
              <a:lnSpc>
                <a:spcPct val="100000"/>
              </a:lnSpc>
              <a:spcBef>
                <a:spcPts val="0"/>
              </a:spcBef>
              <a:spcAft>
                <a:spcPts val="0"/>
              </a:spcAft>
              <a:buClr>
                <a:schemeClr val="dk1"/>
              </a:buClr>
              <a:buSzPts val="2100"/>
              <a:buFont typeface="Calibri"/>
              <a:buNone/>
              <a:defRPr/>
            </a:lvl5pPr>
            <a:lvl6pPr lvl="5" algn="l">
              <a:lnSpc>
                <a:spcPct val="100000"/>
              </a:lnSpc>
              <a:spcBef>
                <a:spcPts val="0"/>
              </a:spcBef>
              <a:spcAft>
                <a:spcPts val="0"/>
              </a:spcAft>
              <a:buClr>
                <a:schemeClr val="dk1"/>
              </a:buClr>
              <a:buSzPts val="2100"/>
              <a:buFont typeface="Calibri"/>
              <a:buNone/>
              <a:defRPr/>
            </a:lvl6pPr>
            <a:lvl7pPr lvl="6" algn="l">
              <a:lnSpc>
                <a:spcPct val="100000"/>
              </a:lnSpc>
              <a:spcBef>
                <a:spcPts val="0"/>
              </a:spcBef>
              <a:spcAft>
                <a:spcPts val="0"/>
              </a:spcAft>
              <a:buClr>
                <a:schemeClr val="dk1"/>
              </a:buClr>
              <a:buSzPts val="2100"/>
              <a:buFont typeface="Calibri"/>
              <a:buNone/>
              <a:defRPr/>
            </a:lvl7pPr>
            <a:lvl8pPr lvl="7" algn="l">
              <a:lnSpc>
                <a:spcPct val="100000"/>
              </a:lnSpc>
              <a:spcBef>
                <a:spcPts val="0"/>
              </a:spcBef>
              <a:spcAft>
                <a:spcPts val="0"/>
              </a:spcAft>
              <a:buClr>
                <a:schemeClr val="dk1"/>
              </a:buClr>
              <a:buSzPts val="2100"/>
              <a:buFont typeface="Calibri"/>
              <a:buNone/>
              <a:defRPr/>
            </a:lvl8pPr>
            <a:lvl9pPr lvl="8" algn="l">
              <a:lnSpc>
                <a:spcPct val="100000"/>
              </a:lnSpc>
              <a:spcBef>
                <a:spcPts val="0"/>
              </a:spcBef>
              <a:spcAft>
                <a:spcPts val="0"/>
              </a:spcAft>
              <a:buClr>
                <a:schemeClr val="dk1"/>
              </a:buClr>
              <a:buSzPts val="2100"/>
              <a:buFont typeface="Calibri"/>
              <a:buNone/>
              <a:defRPr/>
            </a:lvl9pPr>
          </a:lstStyle>
          <a:p>
            <a:endParaRPr/>
          </a:p>
        </p:txBody>
      </p:sp>
      <p:sp>
        <p:nvSpPr>
          <p:cNvPr id="40" name="Google Shape;40;p123"/>
          <p:cNvSpPr txBox="1">
            <a:spLocks noGrp="1"/>
          </p:cNvSpPr>
          <p:nvPr>
            <p:ph type="ftr" idx="11"/>
          </p:nvPr>
        </p:nvSpPr>
        <p:spPr>
          <a:xfrm>
            <a:off x="4038600" y="6356350"/>
            <a:ext cx="4114800" cy="365200"/>
          </a:xfrm>
          <a:prstGeom prst="rect">
            <a:avLst/>
          </a:prstGeom>
          <a:noFill/>
          <a:ln>
            <a:noFill/>
          </a:ln>
        </p:spPr>
        <p:txBody>
          <a:bodyPr spcFirstLastPara="1" wrap="square" lIns="137150" tIns="68550" rIns="137150" bIns="68550" anchor="ctr" anchorCtr="0">
            <a:noAutofit/>
          </a:bodyPr>
          <a:lstStyle>
            <a:lvl1pPr lvl="0" algn="ctr">
              <a:lnSpc>
                <a:spcPct val="100000"/>
              </a:lnSpc>
              <a:spcBef>
                <a:spcPts val="0"/>
              </a:spcBef>
              <a:spcAft>
                <a:spcPts val="0"/>
              </a:spcAft>
              <a:buClr>
                <a:srgbClr val="888888"/>
              </a:buClr>
              <a:buSzPts val="2100"/>
              <a:buFont typeface="Calibri"/>
              <a:buNone/>
              <a:defRPr/>
            </a:lvl1pPr>
            <a:lvl2pPr lvl="1" algn="l">
              <a:lnSpc>
                <a:spcPct val="100000"/>
              </a:lnSpc>
              <a:spcBef>
                <a:spcPts val="0"/>
              </a:spcBef>
              <a:spcAft>
                <a:spcPts val="0"/>
              </a:spcAft>
              <a:buClr>
                <a:schemeClr val="dk1"/>
              </a:buClr>
              <a:buSzPts val="2100"/>
              <a:buFont typeface="Calibri"/>
              <a:buNone/>
              <a:defRPr/>
            </a:lvl2pPr>
            <a:lvl3pPr lvl="2" algn="l">
              <a:lnSpc>
                <a:spcPct val="100000"/>
              </a:lnSpc>
              <a:spcBef>
                <a:spcPts val="0"/>
              </a:spcBef>
              <a:spcAft>
                <a:spcPts val="0"/>
              </a:spcAft>
              <a:buClr>
                <a:schemeClr val="dk1"/>
              </a:buClr>
              <a:buSzPts val="2100"/>
              <a:buFont typeface="Calibri"/>
              <a:buNone/>
              <a:defRPr/>
            </a:lvl3pPr>
            <a:lvl4pPr lvl="3" algn="l">
              <a:lnSpc>
                <a:spcPct val="100000"/>
              </a:lnSpc>
              <a:spcBef>
                <a:spcPts val="0"/>
              </a:spcBef>
              <a:spcAft>
                <a:spcPts val="0"/>
              </a:spcAft>
              <a:buClr>
                <a:schemeClr val="dk1"/>
              </a:buClr>
              <a:buSzPts val="2100"/>
              <a:buFont typeface="Calibri"/>
              <a:buNone/>
              <a:defRPr/>
            </a:lvl4pPr>
            <a:lvl5pPr lvl="4" algn="l">
              <a:lnSpc>
                <a:spcPct val="100000"/>
              </a:lnSpc>
              <a:spcBef>
                <a:spcPts val="0"/>
              </a:spcBef>
              <a:spcAft>
                <a:spcPts val="0"/>
              </a:spcAft>
              <a:buClr>
                <a:schemeClr val="dk1"/>
              </a:buClr>
              <a:buSzPts val="2100"/>
              <a:buFont typeface="Calibri"/>
              <a:buNone/>
              <a:defRPr/>
            </a:lvl5pPr>
            <a:lvl6pPr lvl="5" algn="l">
              <a:lnSpc>
                <a:spcPct val="100000"/>
              </a:lnSpc>
              <a:spcBef>
                <a:spcPts val="0"/>
              </a:spcBef>
              <a:spcAft>
                <a:spcPts val="0"/>
              </a:spcAft>
              <a:buClr>
                <a:schemeClr val="dk1"/>
              </a:buClr>
              <a:buSzPts val="2100"/>
              <a:buFont typeface="Calibri"/>
              <a:buNone/>
              <a:defRPr/>
            </a:lvl6pPr>
            <a:lvl7pPr lvl="6" algn="l">
              <a:lnSpc>
                <a:spcPct val="100000"/>
              </a:lnSpc>
              <a:spcBef>
                <a:spcPts val="0"/>
              </a:spcBef>
              <a:spcAft>
                <a:spcPts val="0"/>
              </a:spcAft>
              <a:buClr>
                <a:schemeClr val="dk1"/>
              </a:buClr>
              <a:buSzPts val="2100"/>
              <a:buFont typeface="Calibri"/>
              <a:buNone/>
              <a:defRPr/>
            </a:lvl7pPr>
            <a:lvl8pPr lvl="7" algn="l">
              <a:lnSpc>
                <a:spcPct val="100000"/>
              </a:lnSpc>
              <a:spcBef>
                <a:spcPts val="0"/>
              </a:spcBef>
              <a:spcAft>
                <a:spcPts val="0"/>
              </a:spcAft>
              <a:buClr>
                <a:schemeClr val="dk1"/>
              </a:buClr>
              <a:buSzPts val="2100"/>
              <a:buFont typeface="Calibri"/>
              <a:buNone/>
              <a:defRPr/>
            </a:lvl8pPr>
            <a:lvl9pPr lvl="8" algn="l">
              <a:lnSpc>
                <a:spcPct val="100000"/>
              </a:lnSpc>
              <a:spcBef>
                <a:spcPts val="0"/>
              </a:spcBef>
              <a:spcAft>
                <a:spcPts val="0"/>
              </a:spcAft>
              <a:buClr>
                <a:schemeClr val="dk1"/>
              </a:buClr>
              <a:buSzPts val="2100"/>
              <a:buFont typeface="Calibri"/>
              <a:buNone/>
              <a:defRPr/>
            </a:lvl9pPr>
          </a:lstStyle>
          <a:p>
            <a:endParaRPr/>
          </a:p>
        </p:txBody>
      </p:sp>
      <p:sp>
        <p:nvSpPr>
          <p:cNvPr id="41" name="Google Shape;41;p123"/>
          <p:cNvSpPr txBox="1">
            <a:spLocks noGrp="1"/>
          </p:cNvSpPr>
          <p:nvPr>
            <p:ph type="sldNum" idx="12"/>
          </p:nvPr>
        </p:nvSpPr>
        <p:spPr>
          <a:xfrm>
            <a:off x="8610600" y="6356350"/>
            <a:ext cx="2743200" cy="365200"/>
          </a:xfrm>
          <a:prstGeom prst="rect">
            <a:avLst/>
          </a:prstGeom>
          <a:noFill/>
          <a:ln>
            <a:noFill/>
          </a:ln>
        </p:spPr>
        <p:txBody>
          <a:bodyPr spcFirstLastPara="1" wrap="square" lIns="137150" tIns="68550" rIns="137150" bIns="6855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2"/>
        <p:cNvGrpSpPr/>
        <p:nvPr/>
      </p:nvGrpSpPr>
      <p:grpSpPr>
        <a:xfrm>
          <a:off x="0" y="0"/>
          <a:ext cx="0" cy="0"/>
          <a:chOff x="0" y="0"/>
          <a:chExt cx="0" cy="0"/>
        </a:xfrm>
      </p:grpSpPr>
      <p:sp>
        <p:nvSpPr>
          <p:cNvPr id="43" name="Google Shape;43;p124"/>
          <p:cNvSpPr txBox="1">
            <a:spLocks noGrp="1"/>
          </p:cNvSpPr>
          <p:nvPr>
            <p:ph type="title"/>
          </p:nvPr>
        </p:nvSpPr>
        <p:spPr>
          <a:xfrm>
            <a:off x="838200" y="365125"/>
            <a:ext cx="10515600" cy="1325800"/>
          </a:xfrm>
          <a:prstGeom prst="rect">
            <a:avLst/>
          </a:prstGeom>
          <a:noFill/>
          <a:ln>
            <a:noFill/>
          </a:ln>
        </p:spPr>
        <p:txBody>
          <a:bodyPr spcFirstLastPara="1" wrap="square" lIns="137150" tIns="68550" rIns="137150" bIns="68550" anchor="ctr" anchorCtr="0">
            <a:normAutofit/>
          </a:bodyPr>
          <a:lstStyle>
            <a:lvl1pPr lvl="0" algn="l">
              <a:lnSpc>
                <a:spcPct val="90000"/>
              </a:lnSpc>
              <a:spcBef>
                <a:spcPts val="0"/>
              </a:spcBef>
              <a:spcAft>
                <a:spcPts val="0"/>
              </a:spcAft>
              <a:buClr>
                <a:schemeClr val="dk1"/>
              </a:buClr>
              <a:buSzPts val="2700"/>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a:endParaRPr/>
          </a:p>
        </p:txBody>
      </p:sp>
      <p:sp>
        <p:nvSpPr>
          <p:cNvPr id="44" name="Google Shape;44;p124"/>
          <p:cNvSpPr txBox="1">
            <a:spLocks noGrp="1"/>
          </p:cNvSpPr>
          <p:nvPr>
            <p:ph type="body" idx="1"/>
          </p:nvPr>
        </p:nvSpPr>
        <p:spPr>
          <a:xfrm>
            <a:off x="838200" y="1825625"/>
            <a:ext cx="5181600" cy="4351200"/>
          </a:xfrm>
          <a:prstGeom prst="rect">
            <a:avLst/>
          </a:prstGeom>
          <a:noFill/>
          <a:ln>
            <a:noFill/>
          </a:ln>
        </p:spPr>
        <p:txBody>
          <a:bodyPr spcFirstLastPara="1" wrap="square" lIns="137150" tIns="68550" rIns="137150" bIns="68550" anchor="t" anchorCtr="0">
            <a:normAutofit/>
          </a:bodyPr>
          <a:lstStyle>
            <a:lvl1pPr marL="457200" lvl="0" indent="-400050" algn="l">
              <a:lnSpc>
                <a:spcPct val="90000"/>
              </a:lnSpc>
              <a:spcBef>
                <a:spcPts val="1000"/>
              </a:spcBef>
              <a:spcAft>
                <a:spcPts val="0"/>
              </a:spcAft>
              <a:buClr>
                <a:schemeClr val="dk1"/>
              </a:buClr>
              <a:buSzPts val="2700"/>
              <a:buChar char="•"/>
              <a:defRPr/>
            </a:lvl1pPr>
            <a:lvl2pPr marL="914400" lvl="1" indent="-400050" algn="l">
              <a:lnSpc>
                <a:spcPct val="90000"/>
              </a:lnSpc>
              <a:spcBef>
                <a:spcPts val="533"/>
              </a:spcBef>
              <a:spcAft>
                <a:spcPts val="0"/>
              </a:spcAft>
              <a:buClr>
                <a:schemeClr val="dk1"/>
              </a:buClr>
              <a:buSzPts val="2700"/>
              <a:buChar char="•"/>
              <a:defRPr/>
            </a:lvl2pPr>
            <a:lvl3pPr marL="1371600" lvl="2" indent="-400050" algn="l">
              <a:lnSpc>
                <a:spcPct val="90000"/>
              </a:lnSpc>
              <a:spcBef>
                <a:spcPts val="533"/>
              </a:spcBef>
              <a:spcAft>
                <a:spcPts val="0"/>
              </a:spcAft>
              <a:buClr>
                <a:schemeClr val="dk1"/>
              </a:buClr>
              <a:buSzPts val="2700"/>
              <a:buChar char="•"/>
              <a:defRPr/>
            </a:lvl3pPr>
            <a:lvl4pPr marL="1828800" lvl="3" indent="-400050" algn="l">
              <a:lnSpc>
                <a:spcPct val="90000"/>
              </a:lnSpc>
              <a:spcBef>
                <a:spcPts val="533"/>
              </a:spcBef>
              <a:spcAft>
                <a:spcPts val="0"/>
              </a:spcAft>
              <a:buClr>
                <a:schemeClr val="dk1"/>
              </a:buClr>
              <a:buSzPts val="2700"/>
              <a:buChar char="•"/>
              <a:defRPr/>
            </a:lvl4pPr>
            <a:lvl5pPr marL="2286000" lvl="4" indent="-400050" algn="l">
              <a:lnSpc>
                <a:spcPct val="90000"/>
              </a:lnSpc>
              <a:spcBef>
                <a:spcPts val="533"/>
              </a:spcBef>
              <a:spcAft>
                <a:spcPts val="0"/>
              </a:spcAft>
              <a:buClr>
                <a:schemeClr val="dk1"/>
              </a:buClr>
              <a:buSzPts val="2700"/>
              <a:buChar char="•"/>
              <a:defRPr/>
            </a:lvl5pPr>
            <a:lvl6pPr marL="2743200" lvl="5" indent="-400050" algn="l">
              <a:lnSpc>
                <a:spcPct val="90000"/>
              </a:lnSpc>
              <a:spcBef>
                <a:spcPts val="533"/>
              </a:spcBef>
              <a:spcAft>
                <a:spcPts val="0"/>
              </a:spcAft>
              <a:buClr>
                <a:schemeClr val="dk1"/>
              </a:buClr>
              <a:buSzPts val="2700"/>
              <a:buChar char="•"/>
              <a:defRPr/>
            </a:lvl6pPr>
            <a:lvl7pPr marL="3200400" lvl="6" indent="-400050" algn="l">
              <a:lnSpc>
                <a:spcPct val="90000"/>
              </a:lnSpc>
              <a:spcBef>
                <a:spcPts val="533"/>
              </a:spcBef>
              <a:spcAft>
                <a:spcPts val="0"/>
              </a:spcAft>
              <a:buClr>
                <a:schemeClr val="dk1"/>
              </a:buClr>
              <a:buSzPts val="2700"/>
              <a:buChar char="•"/>
              <a:defRPr/>
            </a:lvl7pPr>
            <a:lvl8pPr marL="3657600" lvl="7" indent="-400050" algn="l">
              <a:lnSpc>
                <a:spcPct val="90000"/>
              </a:lnSpc>
              <a:spcBef>
                <a:spcPts val="533"/>
              </a:spcBef>
              <a:spcAft>
                <a:spcPts val="0"/>
              </a:spcAft>
              <a:buClr>
                <a:schemeClr val="dk1"/>
              </a:buClr>
              <a:buSzPts val="2700"/>
              <a:buChar char="•"/>
              <a:defRPr/>
            </a:lvl8pPr>
            <a:lvl9pPr marL="4114800" lvl="8" indent="-400050" algn="l">
              <a:lnSpc>
                <a:spcPct val="90000"/>
              </a:lnSpc>
              <a:spcBef>
                <a:spcPts val="533"/>
              </a:spcBef>
              <a:spcAft>
                <a:spcPts val="0"/>
              </a:spcAft>
              <a:buClr>
                <a:schemeClr val="dk1"/>
              </a:buClr>
              <a:buSzPts val="2700"/>
              <a:buChar char="•"/>
              <a:defRPr/>
            </a:lvl9pPr>
          </a:lstStyle>
          <a:p>
            <a:endParaRPr/>
          </a:p>
        </p:txBody>
      </p:sp>
      <p:sp>
        <p:nvSpPr>
          <p:cNvPr id="45" name="Google Shape;45;p124"/>
          <p:cNvSpPr txBox="1">
            <a:spLocks noGrp="1"/>
          </p:cNvSpPr>
          <p:nvPr>
            <p:ph type="body" idx="2"/>
          </p:nvPr>
        </p:nvSpPr>
        <p:spPr>
          <a:xfrm>
            <a:off x="6172200" y="1825625"/>
            <a:ext cx="5181600" cy="4351200"/>
          </a:xfrm>
          <a:prstGeom prst="rect">
            <a:avLst/>
          </a:prstGeom>
          <a:noFill/>
          <a:ln>
            <a:noFill/>
          </a:ln>
        </p:spPr>
        <p:txBody>
          <a:bodyPr spcFirstLastPara="1" wrap="square" lIns="137150" tIns="68550" rIns="137150" bIns="68550" anchor="t" anchorCtr="0">
            <a:normAutofit/>
          </a:bodyPr>
          <a:lstStyle>
            <a:lvl1pPr marL="457200" lvl="0" indent="-400050" algn="l">
              <a:lnSpc>
                <a:spcPct val="90000"/>
              </a:lnSpc>
              <a:spcBef>
                <a:spcPts val="1000"/>
              </a:spcBef>
              <a:spcAft>
                <a:spcPts val="0"/>
              </a:spcAft>
              <a:buClr>
                <a:schemeClr val="dk1"/>
              </a:buClr>
              <a:buSzPts val="2700"/>
              <a:buChar char="•"/>
              <a:defRPr/>
            </a:lvl1pPr>
            <a:lvl2pPr marL="914400" lvl="1" indent="-400050" algn="l">
              <a:lnSpc>
                <a:spcPct val="90000"/>
              </a:lnSpc>
              <a:spcBef>
                <a:spcPts val="533"/>
              </a:spcBef>
              <a:spcAft>
                <a:spcPts val="0"/>
              </a:spcAft>
              <a:buClr>
                <a:schemeClr val="dk1"/>
              </a:buClr>
              <a:buSzPts val="2700"/>
              <a:buChar char="•"/>
              <a:defRPr/>
            </a:lvl2pPr>
            <a:lvl3pPr marL="1371600" lvl="2" indent="-400050" algn="l">
              <a:lnSpc>
                <a:spcPct val="90000"/>
              </a:lnSpc>
              <a:spcBef>
                <a:spcPts val="533"/>
              </a:spcBef>
              <a:spcAft>
                <a:spcPts val="0"/>
              </a:spcAft>
              <a:buClr>
                <a:schemeClr val="dk1"/>
              </a:buClr>
              <a:buSzPts val="2700"/>
              <a:buChar char="•"/>
              <a:defRPr/>
            </a:lvl3pPr>
            <a:lvl4pPr marL="1828800" lvl="3" indent="-400050" algn="l">
              <a:lnSpc>
                <a:spcPct val="90000"/>
              </a:lnSpc>
              <a:spcBef>
                <a:spcPts val="533"/>
              </a:spcBef>
              <a:spcAft>
                <a:spcPts val="0"/>
              </a:spcAft>
              <a:buClr>
                <a:schemeClr val="dk1"/>
              </a:buClr>
              <a:buSzPts val="2700"/>
              <a:buChar char="•"/>
              <a:defRPr/>
            </a:lvl4pPr>
            <a:lvl5pPr marL="2286000" lvl="4" indent="-400050" algn="l">
              <a:lnSpc>
                <a:spcPct val="90000"/>
              </a:lnSpc>
              <a:spcBef>
                <a:spcPts val="533"/>
              </a:spcBef>
              <a:spcAft>
                <a:spcPts val="0"/>
              </a:spcAft>
              <a:buClr>
                <a:schemeClr val="dk1"/>
              </a:buClr>
              <a:buSzPts val="2700"/>
              <a:buChar char="•"/>
              <a:defRPr/>
            </a:lvl5pPr>
            <a:lvl6pPr marL="2743200" lvl="5" indent="-400050" algn="l">
              <a:lnSpc>
                <a:spcPct val="90000"/>
              </a:lnSpc>
              <a:spcBef>
                <a:spcPts val="533"/>
              </a:spcBef>
              <a:spcAft>
                <a:spcPts val="0"/>
              </a:spcAft>
              <a:buClr>
                <a:schemeClr val="dk1"/>
              </a:buClr>
              <a:buSzPts val="2700"/>
              <a:buChar char="•"/>
              <a:defRPr/>
            </a:lvl6pPr>
            <a:lvl7pPr marL="3200400" lvl="6" indent="-400050" algn="l">
              <a:lnSpc>
                <a:spcPct val="90000"/>
              </a:lnSpc>
              <a:spcBef>
                <a:spcPts val="533"/>
              </a:spcBef>
              <a:spcAft>
                <a:spcPts val="0"/>
              </a:spcAft>
              <a:buClr>
                <a:schemeClr val="dk1"/>
              </a:buClr>
              <a:buSzPts val="2700"/>
              <a:buChar char="•"/>
              <a:defRPr/>
            </a:lvl7pPr>
            <a:lvl8pPr marL="3657600" lvl="7" indent="-400050" algn="l">
              <a:lnSpc>
                <a:spcPct val="90000"/>
              </a:lnSpc>
              <a:spcBef>
                <a:spcPts val="533"/>
              </a:spcBef>
              <a:spcAft>
                <a:spcPts val="0"/>
              </a:spcAft>
              <a:buClr>
                <a:schemeClr val="dk1"/>
              </a:buClr>
              <a:buSzPts val="2700"/>
              <a:buChar char="•"/>
              <a:defRPr/>
            </a:lvl8pPr>
            <a:lvl9pPr marL="4114800" lvl="8" indent="-400050" algn="l">
              <a:lnSpc>
                <a:spcPct val="90000"/>
              </a:lnSpc>
              <a:spcBef>
                <a:spcPts val="533"/>
              </a:spcBef>
              <a:spcAft>
                <a:spcPts val="0"/>
              </a:spcAft>
              <a:buClr>
                <a:schemeClr val="dk1"/>
              </a:buClr>
              <a:buSzPts val="2700"/>
              <a:buChar char="•"/>
              <a:defRPr/>
            </a:lvl9pPr>
          </a:lstStyle>
          <a:p>
            <a:endParaRPr/>
          </a:p>
        </p:txBody>
      </p:sp>
      <p:sp>
        <p:nvSpPr>
          <p:cNvPr id="46" name="Google Shape;46;p124"/>
          <p:cNvSpPr txBox="1">
            <a:spLocks noGrp="1"/>
          </p:cNvSpPr>
          <p:nvPr>
            <p:ph type="dt" idx="10"/>
          </p:nvPr>
        </p:nvSpPr>
        <p:spPr>
          <a:xfrm>
            <a:off x="838200" y="6356350"/>
            <a:ext cx="2743200" cy="365200"/>
          </a:xfrm>
          <a:prstGeom prst="rect">
            <a:avLst/>
          </a:prstGeom>
          <a:noFill/>
          <a:ln>
            <a:noFill/>
          </a:ln>
        </p:spPr>
        <p:txBody>
          <a:bodyPr spcFirstLastPara="1" wrap="square" lIns="137150" tIns="68550" rIns="137150" bIns="68550" anchor="ctr" anchorCtr="0">
            <a:noAutofit/>
          </a:bodyPr>
          <a:lstStyle>
            <a:lvl1pPr lvl="0" algn="l">
              <a:lnSpc>
                <a:spcPct val="100000"/>
              </a:lnSpc>
              <a:spcBef>
                <a:spcPts val="0"/>
              </a:spcBef>
              <a:spcAft>
                <a:spcPts val="0"/>
              </a:spcAft>
              <a:buClr>
                <a:srgbClr val="888888"/>
              </a:buClr>
              <a:buSzPts val="2100"/>
              <a:buFont typeface="Calibri"/>
              <a:buNone/>
              <a:defRPr/>
            </a:lvl1pPr>
            <a:lvl2pPr lvl="1" algn="l">
              <a:lnSpc>
                <a:spcPct val="100000"/>
              </a:lnSpc>
              <a:spcBef>
                <a:spcPts val="0"/>
              </a:spcBef>
              <a:spcAft>
                <a:spcPts val="0"/>
              </a:spcAft>
              <a:buClr>
                <a:schemeClr val="dk1"/>
              </a:buClr>
              <a:buSzPts val="2100"/>
              <a:buFont typeface="Calibri"/>
              <a:buNone/>
              <a:defRPr/>
            </a:lvl2pPr>
            <a:lvl3pPr lvl="2" algn="l">
              <a:lnSpc>
                <a:spcPct val="100000"/>
              </a:lnSpc>
              <a:spcBef>
                <a:spcPts val="0"/>
              </a:spcBef>
              <a:spcAft>
                <a:spcPts val="0"/>
              </a:spcAft>
              <a:buClr>
                <a:schemeClr val="dk1"/>
              </a:buClr>
              <a:buSzPts val="2100"/>
              <a:buFont typeface="Calibri"/>
              <a:buNone/>
              <a:defRPr/>
            </a:lvl3pPr>
            <a:lvl4pPr lvl="3" algn="l">
              <a:lnSpc>
                <a:spcPct val="100000"/>
              </a:lnSpc>
              <a:spcBef>
                <a:spcPts val="0"/>
              </a:spcBef>
              <a:spcAft>
                <a:spcPts val="0"/>
              </a:spcAft>
              <a:buClr>
                <a:schemeClr val="dk1"/>
              </a:buClr>
              <a:buSzPts val="2100"/>
              <a:buFont typeface="Calibri"/>
              <a:buNone/>
              <a:defRPr/>
            </a:lvl4pPr>
            <a:lvl5pPr lvl="4" algn="l">
              <a:lnSpc>
                <a:spcPct val="100000"/>
              </a:lnSpc>
              <a:spcBef>
                <a:spcPts val="0"/>
              </a:spcBef>
              <a:spcAft>
                <a:spcPts val="0"/>
              </a:spcAft>
              <a:buClr>
                <a:schemeClr val="dk1"/>
              </a:buClr>
              <a:buSzPts val="2100"/>
              <a:buFont typeface="Calibri"/>
              <a:buNone/>
              <a:defRPr/>
            </a:lvl5pPr>
            <a:lvl6pPr lvl="5" algn="l">
              <a:lnSpc>
                <a:spcPct val="100000"/>
              </a:lnSpc>
              <a:spcBef>
                <a:spcPts val="0"/>
              </a:spcBef>
              <a:spcAft>
                <a:spcPts val="0"/>
              </a:spcAft>
              <a:buClr>
                <a:schemeClr val="dk1"/>
              </a:buClr>
              <a:buSzPts val="2100"/>
              <a:buFont typeface="Calibri"/>
              <a:buNone/>
              <a:defRPr/>
            </a:lvl6pPr>
            <a:lvl7pPr lvl="6" algn="l">
              <a:lnSpc>
                <a:spcPct val="100000"/>
              </a:lnSpc>
              <a:spcBef>
                <a:spcPts val="0"/>
              </a:spcBef>
              <a:spcAft>
                <a:spcPts val="0"/>
              </a:spcAft>
              <a:buClr>
                <a:schemeClr val="dk1"/>
              </a:buClr>
              <a:buSzPts val="2100"/>
              <a:buFont typeface="Calibri"/>
              <a:buNone/>
              <a:defRPr/>
            </a:lvl7pPr>
            <a:lvl8pPr lvl="7" algn="l">
              <a:lnSpc>
                <a:spcPct val="100000"/>
              </a:lnSpc>
              <a:spcBef>
                <a:spcPts val="0"/>
              </a:spcBef>
              <a:spcAft>
                <a:spcPts val="0"/>
              </a:spcAft>
              <a:buClr>
                <a:schemeClr val="dk1"/>
              </a:buClr>
              <a:buSzPts val="2100"/>
              <a:buFont typeface="Calibri"/>
              <a:buNone/>
              <a:defRPr/>
            </a:lvl8pPr>
            <a:lvl9pPr lvl="8" algn="l">
              <a:lnSpc>
                <a:spcPct val="100000"/>
              </a:lnSpc>
              <a:spcBef>
                <a:spcPts val="0"/>
              </a:spcBef>
              <a:spcAft>
                <a:spcPts val="0"/>
              </a:spcAft>
              <a:buClr>
                <a:schemeClr val="dk1"/>
              </a:buClr>
              <a:buSzPts val="2100"/>
              <a:buFont typeface="Calibri"/>
              <a:buNone/>
              <a:defRPr/>
            </a:lvl9pPr>
          </a:lstStyle>
          <a:p>
            <a:endParaRPr/>
          </a:p>
        </p:txBody>
      </p:sp>
      <p:sp>
        <p:nvSpPr>
          <p:cNvPr id="47" name="Google Shape;47;p124"/>
          <p:cNvSpPr txBox="1">
            <a:spLocks noGrp="1"/>
          </p:cNvSpPr>
          <p:nvPr>
            <p:ph type="ftr" idx="11"/>
          </p:nvPr>
        </p:nvSpPr>
        <p:spPr>
          <a:xfrm>
            <a:off x="4038600" y="6356350"/>
            <a:ext cx="4114800" cy="365200"/>
          </a:xfrm>
          <a:prstGeom prst="rect">
            <a:avLst/>
          </a:prstGeom>
          <a:noFill/>
          <a:ln>
            <a:noFill/>
          </a:ln>
        </p:spPr>
        <p:txBody>
          <a:bodyPr spcFirstLastPara="1" wrap="square" lIns="137150" tIns="68550" rIns="137150" bIns="68550" anchor="ctr" anchorCtr="0">
            <a:noAutofit/>
          </a:bodyPr>
          <a:lstStyle>
            <a:lvl1pPr lvl="0" algn="ctr">
              <a:lnSpc>
                <a:spcPct val="100000"/>
              </a:lnSpc>
              <a:spcBef>
                <a:spcPts val="0"/>
              </a:spcBef>
              <a:spcAft>
                <a:spcPts val="0"/>
              </a:spcAft>
              <a:buClr>
                <a:srgbClr val="888888"/>
              </a:buClr>
              <a:buSzPts val="2100"/>
              <a:buFont typeface="Calibri"/>
              <a:buNone/>
              <a:defRPr/>
            </a:lvl1pPr>
            <a:lvl2pPr lvl="1" algn="l">
              <a:lnSpc>
                <a:spcPct val="100000"/>
              </a:lnSpc>
              <a:spcBef>
                <a:spcPts val="0"/>
              </a:spcBef>
              <a:spcAft>
                <a:spcPts val="0"/>
              </a:spcAft>
              <a:buClr>
                <a:schemeClr val="dk1"/>
              </a:buClr>
              <a:buSzPts val="2100"/>
              <a:buFont typeface="Calibri"/>
              <a:buNone/>
              <a:defRPr/>
            </a:lvl2pPr>
            <a:lvl3pPr lvl="2" algn="l">
              <a:lnSpc>
                <a:spcPct val="100000"/>
              </a:lnSpc>
              <a:spcBef>
                <a:spcPts val="0"/>
              </a:spcBef>
              <a:spcAft>
                <a:spcPts val="0"/>
              </a:spcAft>
              <a:buClr>
                <a:schemeClr val="dk1"/>
              </a:buClr>
              <a:buSzPts val="2100"/>
              <a:buFont typeface="Calibri"/>
              <a:buNone/>
              <a:defRPr/>
            </a:lvl3pPr>
            <a:lvl4pPr lvl="3" algn="l">
              <a:lnSpc>
                <a:spcPct val="100000"/>
              </a:lnSpc>
              <a:spcBef>
                <a:spcPts val="0"/>
              </a:spcBef>
              <a:spcAft>
                <a:spcPts val="0"/>
              </a:spcAft>
              <a:buClr>
                <a:schemeClr val="dk1"/>
              </a:buClr>
              <a:buSzPts val="2100"/>
              <a:buFont typeface="Calibri"/>
              <a:buNone/>
              <a:defRPr/>
            </a:lvl4pPr>
            <a:lvl5pPr lvl="4" algn="l">
              <a:lnSpc>
                <a:spcPct val="100000"/>
              </a:lnSpc>
              <a:spcBef>
                <a:spcPts val="0"/>
              </a:spcBef>
              <a:spcAft>
                <a:spcPts val="0"/>
              </a:spcAft>
              <a:buClr>
                <a:schemeClr val="dk1"/>
              </a:buClr>
              <a:buSzPts val="2100"/>
              <a:buFont typeface="Calibri"/>
              <a:buNone/>
              <a:defRPr/>
            </a:lvl5pPr>
            <a:lvl6pPr lvl="5" algn="l">
              <a:lnSpc>
                <a:spcPct val="100000"/>
              </a:lnSpc>
              <a:spcBef>
                <a:spcPts val="0"/>
              </a:spcBef>
              <a:spcAft>
                <a:spcPts val="0"/>
              </a:spcAft>
              <a:buClr>
                <a:schemeClr val="dk1"/>
              </a:buClr>
              <a:buSzPts val="2100"/>
              <a:buFont typeface="Calibri"/>
              <a:buNone/>
              <a:defRPr/>
            </a:lvl6pPr>
            <a:lvl7pPr lvl="6" algn="l">
              <a:lnSpc>
                <a:spcPct val="100000"/>
              </a:lnSpc>
              <a:spcBef>
                <a:spcPts val="0"/>
              </a:spcBef>
              <a:spcAft>
                <a:spcPts val="0"/>
              </a:spcAft>
              <a:buClr>
                <a:schemeClr val="dk1"/>
              </a:buClr>
              <a:buSzPts val="2100"/>
              <a:buFont typeface="Calibri"/>
              <a:buNone/>
              <a:defRPr/>
            </a:lvl7pPr>
            <a:lvl8pPr lvl="7" algn="l">
              <a:lnSpc>
                <a:spcPct val="100000"/>
              </a:lnSpc>
              <a:spcBef>
                <a:spcPts val="0"/>
              </a:spcBef>
              <a:spcAft>
                <a:spcPts val="0"/>
              </a:spcAft>
              <a:buClr>
                <a:schemeClr val="dk1"/>
              </a:buClr>
              <a:buSzPts val="2100"/>
              <a:buFont typeface="Calibri"/>
              <a:buNone/>
              <a:defRPr/>
            </a:lvl8pPr>
            <a:lvl9pPr lvl="8" algn="l">
              <a:lnSpc>
                <a:spcPct val="100000"/>
              </a:lnSpc>
              <a:spcBef>
                <a:spcPts val="0"/>
              </a:spcBef>
              <a:spcAft>
                <a:spcPts val="0"/>
              </a:spcAft>
              <a:buClr>
                <a:schemeClr val="dk1"/>
              </a:buClr>
              <a:buSzPts val="2100"/>
              <a:buFont typeface="Calibri"/>
              <a:buNone/>
              <a:defRPr/>
            </a:lvl9pPr>
          </a:lstStyle>
          <a:p>
            <a:endParaRPr/>
          </a:p>
        </p:txBody>
      </p:sp>
      <p:sp>
        <p:nvSpPr>
          <p:cNvPr id="48" name="Google Shape;48;p124"/>
          <p:cNvSpPr txBox="1">
            <a:spLocks noGrp="1"/>
          </p:cNvSpPr>
          <p:nvPr>
            <p:ph type="sldNum" idx="12"/>
          </p:nvPr>
        </p:nvSpPr>
        <p:spPr>
          <a:xfrm>
            <a:off x="8610600" y="6356350"/>
            <a:ext cx="2743200" cy="365200"/>
          </a:xfrm>
          <a:prstGeom prst="rect">
            <a:avLst/>
          </a:prstGeom>
          <a:noFill/>
          <a:ln>
            <a:noFill/>
          </a:ln>
        </p:spPr>
        <p:txBody>
          <a:bodyPr spcFirstLastPara="1" wrap="square" lIns="137150" tIns="68550" rIns="137150" bIns="6855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9"/>
        <p:cNvGrpSpPr/>
        <p:nvPr/>
      </p:nvGrpSpPr>
      <p:grpSpPr>
        <a:xfrm>
          <a:off x="0" y="0"/>
          <a:ext cx="0" cy="0"/>
          <a:chOff x="0" y="0"/>
          <a:chExt cx="0" cy="0"/>
        </a:xfrm>
      </p:grpSpPr>
      <p:sp>
        <p:nvSpPr>
          <p:cNvPr id="50" name="Google Shape;50;p125"/>
          <p:cNvSpPr txBox="1">
            <a:spLocks noGrp="1"/>
          </p:cNvSpPr>
          <p:nvPr>
            <p:ph type="title"/>
          </p:nvPr>
        </p:nvSpPr>
        <p:spPr>
          <a:xfrm>
            <a:off x="839788" y="365125"/>
            <a:ext cx="10515600" cy="1325800"/>
          </a:xfrm>
          <a:prstGeom prst="rect">
            <a:avLst/>
          </a:prstGeom>
          <a:noFill/>
          <a:ln>
            <a:noFill/>
          </a:ln>
        </p:spPr>
        <p:txBody>
          <a:bodyPr spcFirstLastPara="1" wrap="square" lIns="137150" tIns="68550" rIns="137150" bIns="68550" anchor="ctr" anchorCtr="0">
            <a:normAutofit/>
          </a:bodyPr>
          <a:lstStyle>
            <a:lvl1pPr lvl="0" algn="l">
              <a:lnSpc>
                <a:spcPct val="90000"/>
              </a:lnSpc>
              <a:spcBef>
                <a:spcPts val="0"/>
              </a:spcBef>
              <a:spcAft>
                <a:spcPts val="0"/>
              </a:spcAft>
              <a:buClr>
                <a:schemeClr val="dk1"/>
              </a:buClr>
              <a:buSzPts val="2700"/>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a:endParaRPr/>
          </a:p>
        </p:txBody>
      </p:sp>
      <p:sp>
        <p:nvSpPr>
          <p:cNvPr id="51" name="Google Shape;51;p125"/>
          <p:cNvSpPr txBox="1">
            <a:spLocks noGrp="1"/>
          </p:cNvSpPr>
          <p:nvPr>
            <p:ph type="body" idx="1"/>
          </p:nvPr>
        </p:nvSpPr>
        <p:spPr>
          <a:xfrm>
            <a:off x="839788" y="1681163"/>
            <a:ext cx="5158000" cy="823800"/>
          </a:xfrm>
          <a:prstGeom prst="rect">
            <a:avLst/>
          </a:prstGeom>
          <a:noFill/>
          <a:ln>
            <a:noFill/>
          </a:ln>
        </p:spPr>
        <p:txBody>
          <a:bodyPr spcFirstLastPara="1" wrap="square" lIns="137150" tIns="68550" rIns="137150" bIns="68550" anchor="b" anchorCtr="0">
            <a:normAutofit/>
          </a:bodyPr>
          <a:lstStyle>
            <a:lvl1pPr marL="457200" lvl="0" indent="-228600" algn="l">
              <a:lnSpc>
                <a:spcPct val="90000"/>
              </a:lnSpc>
              <a:spcBef>
                <a:spcPts val="1000"/>
              </a:spcBef>
              <a:spcAft>
                <a:spcPts val="0"/>
              </a:spcAft>
              <a:buClr>
                <a:schemeClr val="dk1"/>
              </a:buClr>
              <a:buSzPts val="3600"/>
              <a:buNone/>
              <a:defRPr sz="2400" b="1"/>
            </a:lvl1pPr>
            <a:lvl2pPr marL="914400" lvl="1" indent="-228600" algn="l">
              <a:lnSpc>
                <a:spcPct val="90000"/>
              </a:lnSpc>
              <a:spcBef>
                <a:spcPts val="533"/>
              </a:spcBef>
              <a:spcAft>
                <a:spcPts val="0"/>
              </a:spcAft>
              <a:buClr>
                <a:schemeClr val="dk1"/>
              </a:buClr>
              <a:buSzPts val="3000"/>
              <a:buNone/>
              <a:defRPr sz="2000" b="1"/>
            </a:lvl2pPr>
            <a:lvl3pPr marL="1371600" lvl="2" indent="-228600" algn="l">
              <a:lnSpc>
                <a:spcPct val="90000"/>
              </a:lnSpc>
              <a:spcBef>
                <a:spcPts val="533"/>
              </a:spcBef>
              <a:spcAft>
                <a:spcPts val="0"/>
              </a:spcAft>
              <a:buClr>
                <a:schemeClr val="dk1"/>
              </a:buClr>
              <a:buSzPts val="2700"/>
              <a:buNone/>
              <a:defRPr sz="1800" b="1"/>
            </a:lvl3pPr>
            <a:lvl4pPr marL="1828800" lvl="3" indent="-228600" algn="l">
              <a:lnSpc>
                <a:spcPct val="90000"/>
              </a:lnSpc>
              <a:spcBef>
                <a:spcPts val="533"/>
              </a:spcBef>
              <a:spcAft>
                <a:spcPts val="0"/>
              </a:spcAft>
              <a:buClr>
                <a:schemeClr val="dk1"/>
              </a:buClr>
              <a:buSzPts val="2400"/>
              <a:buNone/>
              <a:defRPr sz="1600" b="1"/>
            </a:lvl4pPr>
            <a:lvl5pPr marL="2286000" lvl="4" indent="-228600" algn="l">
              <a:lnSpc>
                <a:spcPct val="90000"/>
              </a:lnSpc>
              <a:spcBef>
                <a:spcPts val="533"/>
              </a:spcBef>
              <a:spcAft>
                <a:spcPts val="0"/>
              </a:spcAft>
              <a:buClr>
                <a:schemeClr val="dk1"/>
              </a:buClr>
              <a:buSzPts val="2400"/>
              <a:buNone/>
              <a:defRPr sz="1600" b="1"/>
            </a:lvl5pPr>
            <a:lvl6pPr marL="2743200" lvl="5" indent="-228600" algn="l">
              <a:lnSpc>
                <a:spcPct val="90000"/>
              </a:lnSpc>
              <a:spcBef>
                <a:spcPts val="533"/>
              </a:spcBef>
              <a:spcAft>
                <a:spcPts val="0"/>
              </a:spcAft>
              <a:buClr>
                <a:schemeClr val="dk1"/>
              </a:buClr>
              <a:buSzPts val="2400"/>
              <a:buNone/>
              <a:defRPr sz="1600" b="1"/>
            </a:lvl6pPr>
            <a:lvl7pPr marL="3200400" lvl="6" indent="-228600" algn="l">
              <a:lnSpc>
                <a:spcPct val="90000"/>
              </a:lnSpc>
              <a:spcBef>
                <a:spcPts val="533"/>
              </a:spcBef>
              <a:spcAft>
                <a:spcPts val="0"/>
              </a:spcAft>
              <a:buClr>
                <a:schemeClr val="dk1"/>
              </a:buClr>
              <a:buSzPts val="2400"/>
              <a:buNone/>
              <a:defRPr sz="1600" b="1"/>
            </a:lvl7pPr>
            <a:lvl8pPr marL="3657600" lvl="7" indent="-228600" algn="l">
              <a:lnSpc>
                <a:spcPct val="90000"/>
              </a:lnSpc>
              <a:spcBef>
                <a:spcPts val="533"/>
              </a:spcBef>
              <a:spcAft>
                <a:spcPts val="0"/>
              </a:spcAft>
              <a:buClr>
                <a:schemeClr val="dk1"/>
              </a:buClr>
              <a:buSzPts val="2400"/>
              <a:buNone/>
              <a:defRPr sz="1600" b="1"/>
            </a:lvl8pPr>
            <a:lvl9pPr marL="4114800" lvl="8" indent="-228600" algn="l">
              <a:lnSpc>
                <a:spcPct val="90000"/>
              </a:lnSpc>
              <a:spcBef>
                <a:spcPts val="533"/>
              </a:spcBef>
              <a:spcAft>
                <a:spcPts val="0"/>
              </a:spcAft>
              <a:buClr>
                <a:schemeClr val="dk1"/>
              </a:buClr>
              <a:buSzPts val="2400"/>
              <a:buNone/>
              <a:defRPr sz="1600" b="1"/>
            </a:lvl9pPr>
          </a:lstStyle>
          <a:p>
            <a:endParaRPr/>
          </a:p>
        </p:txBody>
      </p:sp>
      <p:sp>
        <p:nvSpPr>
          <p:cNvPr id="52" name="Google Shape;52;p125"/>
          <p:cNvSpPr txBox="1">
            <a:spLocks noGrp="1"/>
          </p:cNvSpPr>
          <p:nvPr>
            <p:ph type="body" idx="2"/>
          </p:nvPr>
        </p:nvSpPr>
        <p:spPr>
          <a:xfrm>
            <a:off x="839788" y="2505075"/>
            <a:ext cx="5158000" cy="3684600"/>
          </a:xfrm>
          <a:prstGeom prst="rect">
            <a:avLst/>
          </a:prstGeom>
          <a:noFill/>
          <a:ln>
            <a:noFill/>
          </a:ln>
        </p:spPr>
        <p:txBody>
          <a:bodyPr spcFirstLastPara="1" wrap="square" lIns="137150" tIns="68550" rIns="137150" bIns="68550" anchor="t" anchorCtr="0">
            <a:normAutofit/>
          </a:bodyPr>
          <a:lstStyle>
            <a:lvl1pPr marL="457200" lvl="0" indent="-400050" algn="l">
              <a:lnSpc>
                <a:spcPct val="90000"/>
              </a:lnSpc>
              <a:spcBef>
                <a:spcPts val="1000"/>
              </a:spcBef>
              <a:spcAft>
                <a:spcPts val="0"/>
              </a:spcAft>
              <a:buClr>
                <a:schemeClr val="dk1"/>
              </a:buClr>
              <a:buSzPts val="2700"/>
              <a:buChar char="•"/>
              <a:defRPr/>
            </a:lvl1pPr>
            <a:lvl2pPr marL="914400" lvl="1" indent="-400050" algn="l">
              <a:lnSpc>
                <a:spcPct val="90000"/>
              </a:lnSpc>
              <a:spcBef>
                <a:spcPts val="533"/>
              </a:spcBef>
              <a:spcAft>
                <a:spcPts val="0"/>
              </a:spcAft>
              <a:buClr>
                <a:schemeClr val="dk1"/>
              </a:buClr>
              <a:buSzPts val="2700"/>
              <a:buChar char="•"/>
              <a:defRPr/>
            </a:lvl2pPr>
            <a:lvl3pPr marL="1371600" lvl="2" indent="-400050" algn="l">
              <a:lnSpc>
                <a:spcPct val="90000"/>
              </a:lnSpc>
              <a:spcBef>
                <a:spcPts val="533"/>
              </a:spcBef>
              <a:spcAft>
                <a:spcPts val="0"/>
              </a:spcAft>
              <a:buClr>
                <a:schemeClr val="dk1"/>
              </a:buClr>
              <a:buSzPts val="2700"/>
              <a:buChar char="•"/>
              <a:defRPr/>
            </a:lvl3pPr>
            <a:lvl4pPr marL="1828800" lvl="3" indent="-400050" algn="l">
              <a:lnSpc>
                <a:spcPct val="90000"/>
              </a:lnSpc>
              <a:spcBef>
                <a:spcPts val="533"/>
              </a:spcBef>
              <a:spcAft>
                <a:spcPts val="0"/>
              </a:spcAft>
              <a:buClr>
                <a:schemeClr val="dk1"/>
              </a:buClr>
              <a:buSzPts val="2700"/>
              <a:buChar char="•"/>
              <a:defRPr/>
            </a:lvl4pPr>
            <a:lvl5pPr marL="2286000" lvl="4" indent="-400050" algn="l">
              <a:lnSpc>
                <a:spcPct val="90000"/>
              </a:lnSpc>
              <a:spcBef>
                <a:spcPts val="533"/>
              </a:spcBef>
              <a:spcAft>
                <a:spcPts val="0"/>
              </a:spcAft>
              <a:buClr>
                <a:schemeClr val="dk1"/>
              </a:buClr>
              <a:buSzPts val="2700"/>
              <a:buChar char="•"/>
              <a:defRPr/>
            </a:lvl5pPr>
            <a:lvl6pPr marL="2743200" lvl="5" indent="-400050" algn="l">
              <a:lnSpc>
                <a:spcPct val="90000"/>
              </a:lnSpc>
              <a:spcBef>
                <a:spcPts val="533"/>
              </a:spcBef>
              <a:spcAft>
                <a:spcPts val="0"/>
              </a:spcAft>
              <a:buClr>
                <a:schemeClr val="dk1"/>
              </a:buClr>
              <a:buSzPts val="2700"/>
              <a:buChar char="•"/>
              <a:defRPr/>
            </a:lvl6pPr>
            <a:lvl7pPr marL="3200400" lvl="6" indent="-400050" algn="l">
              <a:lnSpc>
                <a:spcPct val="90000"/>
              </a:lnSpc>
              <a:spcBef>
                <a:spcPts val="533"/>
              </a:spcBef>
              <a:spcAft>
                <a:spcPts val="0"/>
              </a:spcAft>
              <a:buClr>
                <a:schemeClr val="dk1"/>
              </a:buClr>
              <a:buSzPts val="2700"/>
              <a:buChar char="•"/>
              <a:defRPr/>
            </a:lvl7pPr>
            <a:lvl8pPr marL="3657600" lvl="7" indent="-400050" algn="l">
              <a:lnSpc>
                <a:spcPct val="90000"/>
              </a:lnSpc>
              <a:spcBef>
                <a:spcPts val="533"/>
              </a:spcBef>
              <a:spcAft>
                <a:spcPts val="0"/>
              </a:spcAft>
              <a:buClr>
                <a:schemeClr val="dk1"/>
              </a:buClr>
              <a:buSzPts val="2700"/>
              <a:buChar char="•"/>
              <a:defRPr/>
            </a:lvl8pPr>
            <a:lvl9pPr marL="4114800" lvl="8" indent="-400050" algn="l">
              <a:lnSpc>
                <a:spcPct val="90000"/>
              </a:lnSpc>
              <a:spcBef>
                <a:spcPts val="533"/>
              </a:spcBef>
              <a:spcAft>
                <a:spcPts val="0"/>
              </a:spcAft>
              <a:buClr>
                <a:schemeClr val="dk1"/>
              </a:buClr>
              <a:buSzPts val="2700"/>
              <a:buChar char="•"/>
              <a:defRPr/>
            </a:lvl9pPr>
          </a:lstStyle>
          <a:p>
            <a:endParaRPr/>
          </a:p>
        </p:txBody>
      </p:sp>
      <p:sp>
        <p:nvSpPr>
          <p:cNvPr id="53" name="Google Shape;53;p125"/>
          <p:cNvSpPr txBox="1">
            <a:spLocks noGrp="1"/>
          </p:cNvSpPr>
          <p:nvPr>
            <p:ph type="body" idx="3"/>
          </p:nvPr>
        </p:nvSpPr>
        <p:spPr>
          <a:xfrm>
            <a:off x="6172200" y="1681163"/>
            <a:ext cx="5183000" cy="823800"/>
          </a:xfrm>
          <a:prstGeom prst="rect">
            <a:avLst/>
          </a:prstGeom>
          <a:noFill/>
          <a:ln>
            <a:noFill/>
          </a:ln>
        </p:spPr>
        <p:txBody>
          <a:bodyPr spcFirstLastPara="1" wrap="square" lIns="137150" tIns="68550" rIns="137150" bIns="68550" anchor="b" anchorCtr="0">
            <a:normAutofit/>
          </a:bodyPr>
          <a:lstStyle>
            <a:lvl1pPr marL="457200" lvl="0" indent="-228600" algn="l">
              <a:lnSpc>
                <a:spcPct val="90000"/>
              </a:lnSpc>
              <a:spcBef>
                <a:spcPts val="1000"/>
              </a:spcBef>
              <a:spcAft>
                <a:spcPts val="0"/>
              </a:spcAft>
              <a:buClr>
                <a:schemeClr val="dk1"/>
              </a:buClr>
              <a:buSzPts val="3600"/>
              <a:buNone/>
              <a:defRPr sz="2400" b="1"/>
            </a:lvl1pPr>
            <a:lvl2pPr marL="914400" lvl="1" indent="-228600" algn="l">
              <a:lnSpc>
                <a:spcPct val="90000"/>
              </a:lnSpc>
              <a:spcBef>
                <a:spcPts val="533"/>
              </a:spcBef>
              <a:spcAft>
                <a:spcPts val="0"/>
              </a:spcAft>
              <a:buClr>
                <a:schemeClr val="dk1"/>
              </a:buClr>
              <a:buSzPts val="3000"/>
              <a:buNone/>
              <a:defRPr sz="2000" b="1"/>
            </a:lvl2pPr>
            <a:lvl3pPr marL="1371600" lvl="2" indent="-228600" algn="l">
              <a:lnSpc>
                <a:spcPct val="90000"/>
              </a:lnSpc>
              <a:spcBef>
                <a:spcPts val="533"/>
              </a:spcBef>
              <a:spcAft>
                <a:spcPts val="0"/>
              </a:spcAft>
              <a:buClr>
                <a:schemeClr val="dk1"/>
              </a:buClr>
              <a:buSzPts val="2700"/>
              <a:buNone/>
              <a:defRPr sz="1800" b="1"/>
            </a:lvl3pPr>
            <a:lvl4pPr marL="1828800" lvl="3" indent="-228600" algn="l">
              <a:lnSpc>
                <a:spcPct val="90000"/>
              </a:lnSpc>
              <a:spcBef>
                <a:spcPts val="533"/>
              </a:spcBef>
              <a:spcAft>
                <a:spcPts val="0"/>
              </a:spcAft>
              <a:buClr>
                <a:schemeClr val="dk1"/>
              </a:buClr>
              <a:buSzPts val="2400"/>
              <a:buNone/>
              <a:defRPr sz="1600" b="1"/>
            </a:lvl4pPr>
            <a:lvl5pPr marL="2286000" lvl="4" indent="-228600" algn="l">
              <a:lnSpc>
                <a:spcPct val="90000"/>
              </a:lnSpc>
              <a:spcBef>
                <a:spcPts val="533"/>
              </a:spcBef>
              <a:spcAft>
                <a:spcPts val="0"/>
              </a:spcAft>
              <a:buClr>
                <a:schemeClr val="dk1"/>
              </a:buClr>
              <a:buSzPts val="2400"/>
              <a:buNone/>
              <a:defRPr sz="1600" b="1"/>
            </a:lvl5pPr>
            <a:lvl6pPr marL="2743200" lvl="5" indent="-228600" algn="l">
              <a:lnSpc>
                <a:spcPct val="90000"/>
              </a:lnSpc>
              <a:spcBef>
                <a:spcPts val="533"/>
              </a:spcBef>
              <a:spcAft>
                <a:spcPts val="0"/>
              </a:spcAft>
              <a:buClr>
                <a:schemeClr val="dk1"/>
              </a:buClr>
              <a:buSzPts val="2400"/>
              <a:buNone/>
              <a:defRPr sz="1600" b="1"/>
            </a:lvl6pPr>
            <a:lvl7pPr marL="3200400" lvl="6" indent="-228600" algn="l">
              <a:lnSpc>
                <a:spcPct val="90000"/>
              </a:lnSpc>
              <a:spcBef>
                <a:spcPts val="533"/>
              </a:spcBef>
              <a:spcAft>
                <a:spcPts val="0"/>
              </a:spcAft>
              <a:buClr>
                <a:schemeClr val="dk1"/>
              </a:buClr>
              <a:buSzPts val="2400"/>
              <a:buNone/>
              <a:defRPr sz="1600" b="1"/>
            </a:lvl7pPr>
            <a:lvl8pPr marL="3657600" lvl="7" indent="-228600" algn="l">
              <a:lnSpc>
                <a:spcPct val="90000"/>
              </a:lnSpc>
              <a:spcBef>
                <a:spcPts val="533"/>
              </a:spcBef>
              <a:spcAft>
                <a:spcPts val="0"/>
              </a:spcAft>
              <a:buClr>
                <a:schemeClr val="dk1"/>
              </a:buClr>
              <a:buSzPts val="2400"/>
              <a:buNone/>
              <a:defRPr sz="1600" b="1"/>
            </a:lvl8pPr>
            <a:lvl9pPr marL="4114800" lvl="8" indent="-228600" algn="l">
              <a:lnSpc>
                <a:spcPct val="90000"/>
              </a:lnSpc>
              <a:spcBef>
                <a:spcPts val="533"/>
              </a:spcBef>
              <a:spcAft>
                <a:spcPts val="0"/>
              </a:spcAft>
              <a:buClr>
                <a:schemeClr val="dk1"/>
              </a:buClr>
              <a:buSzPts val="2400"/>
              <a:buNone/>
              <a:defRPr sz="1600" b="1"/>
            </a:lvl9pPr>
          </a:lstStyle>
          <a:p>
            <a:endParaRPr/>
          </a:p>
        </p:txBody>
      </p:sp>
      <p:sp>
        <p:nvSpPr>
          <p:cNvPr id="54" name="Google Shape;54;p125"/>
          <p:cNvSpPr txBox="1">
            <a:spLocks noGrp="1"/>
          </p:cNvSpPr>
          <p:nvPr>
            <p:ph type="body" idx="4"/>
          </p:nvPr>
        </p:nvSpPr>
        <p:spPr>
          <a:xfrm>
            <a:off x="6172200" y="2505075"/>
            <a:ext cx="5183000" cy="3684600"/>
          </a:xfrm>
          <a:prstGeom prst="rect">
            <a:avLst/>
          </a:prstGeom>
          <a:noFill/>
          <a:ln>
            <a:noFill/>
          </a:ln>
        </p:spPr>
        <p:txBody>
          <a:bodyPr spcFirstLastPara="1" wrap="square" lIns="137150" tIns="68550" rIns="137150" bIns="68550" anchor="t" anchorCtr="0">
            <a:normAutofit/>
          </a:bodyPr>
          <a:lstStyle>
            <a:lvl1pPr marL="457200" lvl="0" indent="-400050" algn="l">
              <a:lnSpc>
                <a:spcPct val="90000"/>
              </a:lnSpc>
              <a:spcBef>
                <a:spcPts val="1000"/>
              </a:spcBef>
              <a:spcAft>
                <a:spcPts val="0"/>
              </a:spcAft>
              <a:buClr>
                <a:schemeClr val="dk1"/>
              </a:buClr>
              <a:buSzPts val="2700"/>
              <a:buChar char="•"/>
              <a:defRPr/>
            </a:lvl1pPr>
            <a:lvl2pPr marL="914400" lvl="1" indent="-400050" algn="l">
              <a:lnSpc>
                <a:spcPct val="90000"/>
              </a:lnSpc>
              <a:spcBef>
                <a:spcPts val="533"/>
              </a:spcBef>
              <a:spcAft>
                <a:spcPts val="0"/>
              </a:spcAft>
              <a:buClr>
                <a:schemeClr val="dk1"/>
              </a:buClr>
              <a:buSzPts val="2700"/>
              <a:buChar char="•"/>
              <a:defRPr/>
            </a:lvl2pPr>
            <a:lvl3pPr marL="1371600" lvl="2" indent="-400050" algn="l">
              <a:lnSpc>
                <a:spcPct val="90000"/>
              </a:lnSpc>
              <a:spcBef>
                <a:spcPts val="533"/>
              </a:spcBef>
              <a:spcAft>
                <a:spcPts val="0"/>
              </a:spcAft>
              <a:buClr>
                <a:schemeClr val="dk1"/>
              </a:buClr>
              <a:buSzPts val="2700"/>
              <a:buChar char="•"/>
              <a:defRPr/>
            </a:lvl3pPr>
            <a:lvl4pPr marL="1828800" lvl="3" indent="-400050" algn="l">
              <a:lnSpc>
                <a:spcPct val="90000"/>
              </a:lnSpc>
              <a:spcBef>
                <a:spcPts val="533"/>
              </a:spcBef>
              <a:spcAft>
                <a:spcPts val="0"/>
              </a:spcAft>
              <a:buClr>
                <a:schemeClr val="dk1"/>
              </a:buClr>
              <a:buSzPts val="2700"/>
              <a:buChar char="•"/>
              <a:defRPr/>
            </a:lvl4pPr>
            <a:lvl5pPr marL="2286000" lvl="4" indent="-400050" algn="l">
              <a:lnSpc>
                <a:spcPct val="90000"/>
              </a:lnSpc>
              <a:spcBef>
                <a:spcPts val="533"/>
              </a:spcBef>
              <a:spcAft>
                <a:spcPts val="0"/>
              </a:spcAft>
              <a:buClr>
                <a:schemeClr val="dk1"/>
              </a:buClr>
              <a:buSzPts val="2700"/>
              <a:buChar char="•"/>
              <a:defRPr/>
            </a:lvl5pPr>
            <a:lvl6pPr marL="2743200" lvl="5" indent="-400050" algn="l">
              <a:lnSpc>
                <a:spcPct val="90000"/>
              </a:lnSpc>
              <a:spcBef>
                <a:spcPts val="533"/>
              </a:spcBef>
              <a:spcAft>
                <a:spcPts val="0"/>
              </a:spcAft>
              <a:buClr>
                <a:schemeClr val="dk1"/>
              </a:buClr>
              <a:buSzPts val="2700"/>
              <a:buChar char="•"/>
              <a:defRPr/>
            </a:lvl6pPr>
            <a:lvl7pPr marL="3200400" lvl="6" indent="-400050" algn="l">
              <a:lnSpc>
                <a:spcPct val="90000"/>
              </a:lnSpc>
              <a:spcBef>
                <a:spcPts val="533"/>
              </a:spcBef>
              <a:spcAft>
                <a:spcPts val="0"/>
              </a:spcAft>
              <a:buClr>
                <a:schemeClr val="dk1"/>
              </a:buClr>
              <a:buSzPts val="2700"/>
              <a:buChar char="•"/>
              <a:defRPr/>
            </a:lvl7pPr>
            <a:lvl8pPr marL="3657600" lvl="7" indent="-400050" algn="l">
              <a:lnSpc>
                <a:spcPct val="90000"/>
              </a:lnSpc>
              <a:spcBef>
                <a:spcPts val="533"/>
              </a:spcBef>
              <a:spcAft>
                <a:spcPts val="0"/>
              </a:spcAft>
              <a:buClr>
                <a:schemeClr val="dk1"/>
              </a:buClr>
              <a:buSzPts val="2700"/>
              <a:buChar char="•"/>
              <a:defRPr/>
            </a:lvl8pPr>
            <a:lvl9pPr marL="4114800" lvl="8" indent="-400050" algn="l">
              <a:lnSpc>
                <a:spcPct val="90000"/>
              </a:lnSpc>
              <a:spcBef>
                <a:spcPts val="533"/>
              </a:spcBef>
              <a:spcAft>
                <a:spcPts val="0"/>
              </a:spcAft>
              <a:buClr>
                <a:schemeClr val="dk1"/>
              </a:buClr>
              <a:buSzPts val="2700"/>
              <a:buChar char="•"/>
              <a:defRPr/>
            </a:lvl9pPr>
          </a:lstStyle>
          <a:p>
            <a:endParaRPr/>
          </a:p>
        </p:txBody>
      </p:sp>
      <p:sp>
        <p:nvSpPr>
          <p:cNvPr id="55" name="Google Shape;55;p125"/>
          <p:cNvSpPr txBox="1">
            <a:spLocks noGrp="1"/>
          </p:cNvSpPr>
          <p:nvPr>
            <p:ph type="dt" idx="10"/>
          </p:nvPr>
        </p:nvSpPr>
        <p:spPr>
          <a:xfrm>
            <a:off x="838200" y="6356350"/>
            <a:ext cx="2743200" cy="365200"/>
          </a:xfrm>
          <a:prstGeom prst="rect">
            <a:avLst/>
          </a:prstGeom>
          <a:noFill/>
          <a:ln>
            <a:noFill/>
          </a:ln>
        </p:spPr>
        <p:txBody>
          <a:bodyPr spcFirstLastPara="1" wrap="square" lIns="137150" tIns="68550" rIns="137150" bIns="68550" anchor="ctr" anchorCtr="0">
            <a:noAutofit/>
          </a:bodyPr>
          <a:lstStyle>
            <a:lvl1pPr lvl="0" algn="l">
              <a:lnSpc>
                <a:spcPct val="100000"/>
              </a:lnSpc>
              <a:spcBef>
                <a:spcPts val="0"/>
              </a:spcBef>
              <a:spcAft>
                <a:spcPts val="0"/>
              </a:spcAft>
              <a:buClr>
                <a:srgbClr val="888888"/>
              </a:buClr>
              <a:buSzPts val="2100"/>
              <a:buFont typeface="Calibri"/>
              <a:buNone/>
              <a:defRPr/>
            </a:lvl1pPr>
            <a:lvl2pPr lvl="1" algn="l">
              <a:lnSpc>
                <a:spcPct val="100000"/>
              </a:lnSpc>
              <a:spcBef>
                <a:spcPts val="0"/>
              </a:spcBef>
              <a:spcAft>
                <a:spcPts val="0"/>
              </a:spcAft>
              <a:buClr>
                <a:schemeClr val="dk1"/>
              </a:buClr>
              <a:buSzPts val="2100"/>
              <a:buFont typeface="Calibri"/>
              <a:buNone/>
              <a:defRPr/>
            </a:lvl2pPr>
            <a:lvl3pPr lvl="2" algn="l">
              <a:lnSpc>
                <a:spcPct val="100000"/>
              </a:lnSpc>
              <a:spcBef>
                <a:spcPts val="0"/>
              </a:spcBef>
              <a:spcAft>
                <a:spcPts val="0"/>
              </a:spcAft>
              <a:buClr>
                <a:schemeClr val="dk1"/>
              </a:buClr>
              <a:buSzPts val="2100"/>
              <a:buFont typeface="Calibri"/>
              <a:buNone/>
              <a:defRPr/>
            </a:lvl3pPr>
            <a:lvl4pPr lvl="3" algn="l">
              <a:lnSpc>
                <a:spcPct val="100000"/>
              </a:lnSpc>
              <a:spcBef>
                <a:spcPts val="0"/>
              </a:spcBef>
              <a:spcAft>
                <a:spcPts val="0"/>
              </a:spcAft>
              <a:buClr>
                <a:schemeClr val="dk1"/>
              </a:buClr>
              <a:buSzPts val="2100"/>
              <a:buFont typeface="Calibri"/>
              <a:buNone/>
              <a:defRPr/>
            </a:lvl4pPr>
            <a:lvl5pPr lvl="4" algn="l">
              <a:lnSpc>
                <a:spcPct val="100000"/>
              </a:lnSpc>
              <a:spcBef>
                <a:spcPts val="0"/>
              </a:spcBef>
              <a:spcAft>
                <a:spcPts val="0"/>
              </a:spcAft>
              <a:buClr>
                <a:schemeClr val="dk1"/>
              </a:buClr>
              <a:buSzPts val="2100"/>
              <a:buFont typeface="Calibri"/>
              <a:buNone/>
              <a:defRPr/>
            </a:lvl5pPr>
            <a:lvl6pPr lvl="5" algn="l">
              <a:lnSpc>
                <a:spcPct val="100000"/>
              </a:lnSpc>
              <a:spcBef>
                <a:spcPts val="0"/>
              </a:spcBef>
              <a:spcAft>
                <a:spcPts val="0"/>
              </a:spcAft>
              <a:buClr>
                <a:schemeClr val="dk1"/>
              </a:buClr>
              <a:buSzPts val="2100"/>
              <a:buFont typeface="Calibri"/>
              <a:buNone/>
              <a:defRPr/>
            </a:lvl6pPr>
            <a:lvl7pPr lvl="6" algn="l">
              <a:lnSpc>
                <a:spcPct val="100000"/>
              </a:lnSpc>
              <a:spcBef>
                <a:spcPts val="0"/>
              </a:spcBef>
              <a:spcAft>
                <a:spcPts val="0"/>
              </a:spcAft>
              <a:buClr>
                <a:schemeClr val="dk1"/>
              </a:buClr>
              <a:buSzPts val="2100"/>
              <a:buFont typeface="Calibri"/>
              <a:buNone/>
              <a:defRPr/>
            </a:lvl7pPr>
            <a:lvl8pPr lvl="7" algn="l">
              <a:lnSpc>
                <a:spcPct val="100000"/>
              </a:lnSpc>
              <a:spcBef>
                <a:spcPts val="0"/>
              </a:spcBef>
              <a:spcAft>
                <a:spcPts val="0"/>
              </a:spcAft>
              <a:buClr>
                <a:schemeClr val="dk1"/>
              </a:buClr>
              <a:buSzPts val="2100"/>
              <a:buFont typeface="Calibri"/>
              <a:buNone/>
              <a:defRPr/>
            </a:lvl8pPr>
            <a:lvl9pPr lvl="8" algn="l">
              <a:lnSpc>
                <a:spcPct val="100000"/>
              </a:lnSpc>
              <a:spcBef>
                <a:spcPts val="0"/>
              </a:spcBef>
              <a:spcAft>
                <a:spcPts val="0"/>
              </a:spcAft>
              <a:buClr>
                <a:schemeClr val="dk1"/>
              </a:buClr>
              <a:buSzPts val="2100"/>
              <a:buFont typeface="Calibri"/>
              <a:buNone/>
              <a:defRPr/>
            </a:lvl9pPr>
          </a:lstStyle>
          <a:p>
            <a:endParaRPr/>
          </a:p>
        </p:txBody>
      </p:sp>
      <p:sp>
        <p:nvSpPr>
          <p:cNvPr id="56" name="Google Shape;56;p125"/>
          <p:cNvSpPr txBox="1">
            <a:spLocks noGrp="1"/>
          </p:cNvSpPr>
          <p:nvPr>
            <p:ph type="ftr" idx="11"/>
          </p:nvPr>
        </p:nvSpPr>
        <p:spPr>
          <a:xfrm>
            <a:off x="4038600" y="6356350"/>
            <a:ext cx="4114800" cy="365200"/>
          </a:xfrm>
          <a:prstGeom prst="rect">
            <a:avLst/>
          </a:prstGeom>
          <a:noFill/>
          <a:ln>
            <a:noFill/>
          </a:ln>
        </p:spPr>
        <p:txBody>
          <a:bodyPr spcFirstLastPara="1" wrap="square" lIns="137150" tIns="68550" rIns="137150" bIns="68550" anchor="ctr" anchorCtr="0">
            <a:noAutofit/>
          </a:bodyPr>
          <a:lstStyle>
            <a:lvl1pPr lvl="0" algn="ctr">
              <a:lnSpc>
                <a:spcPct val="100000"/>
              </a:lnSpc>
              <a:spcBef>
                <a:spcPts val="0"/>
              </a:spcBef>
              <a:spcAft>
                <a:spcPts val="0"/>
              </a:spcAft>
              <a:buClr>
                <a:srgbClr val="888888"/>
              </a:buClr>
              <a:buSzPts val="2100"/>
              <a:buFont typeface="Calibri"/>
              <a:buNone/>
              <a:defRPr/>
            </a:lvl1pPr>
            <a:lvl2pPr lvl="1" algn="l">
              <a:lnSpc>
                <a:spcPct val="100000"/>
              </a:lnSpc>
              <a:spcBef>
                <a:spcPts val="0"/>
              </a:spcBef>
              <a:spcAft>
                <a:spcPts val="0"/>
              </a:spcAft>
              <a:buClr>
                <a:schemeClr val="dk1"/>
              </a:buClr>
              <a:buSzPts val="2100"/>
              <a:buFont typeface="Calibri"/>
              <a:buNone/>
              <a:defRPr/>
            </a:lvl2pPr>
            <a:lvl3pPr lvl="2" algn="l">
              <a:lnSpc>
                <a:spcPct val="100000"/>
              </a:lnSpc>
              <a:spcBef>
                <a:spcPts val="0"/>
              </a:spcBef>
              <a:spcAft>
                <a:spcPts val="0"/>
              </a:spcAft>
              <a:buClr>
                <a:schemeClr val="dk1"/>
              </a:buClr>
              <a:buSzPts val="2100"/>
              <a:buFont typeface="Calibri"/>
              <a:buNone/>
              <a:defRPr/>
            </a:lvl3pPr>
            <a:lvl4pPr lvl="3" algn="l">
              <a:lnSpc>
                <a:spcPct val="100000"/>
              </a:lnSpc>
              <a:spcBef>
                <a:spcPts val="0"/>
              </a:spcBef>
              <a:spcAft>
                <a:spcPts val="0"/>
              </a:spcAft>
              <a:buClr>
                <a:schemeClr val="dk1"/>
              </a:buClr>
              <a:buSzPts val="2100"/>
              <a:buFont typeface="Calibri"/>
              <a:buNone/>
              <a:defRPr/>
            </a:lvl4pPr>
            <a:lvl5pPr lvl="4" algn="l">
              <a:lnSpc>
                <a:spcPct val="100000"/>
              </a:lnSpc>
              <a:spcBef>
                <a:spcPts val="0"/>
              </a:spcBef>
              <a:spcAft>
                <a:spcPts val="0"/>
              </a:spcAft>
              <a:buClr>
                <a:schemeClr val="dk1"/>
              </a:buClr>
              <a:buSzPts val="2100"/>
              <a:buFont typeface="Calibri"/>
              <a:buNone/>
              <a:defRPr/>
            </a:lvl5pPr>
            <a:lvl6pPr lvl="5" algn="l">
              <a:lnSpc>
                <a:spcPct val="100000"/>
              </a:lnSpc>
              <a:spcBef>
                <a:spcPts val="0"/>
              </a:spcBef>
              <a:spcAft>
                <a:spcPts val="0"/>
              </a:spcAft>
              <a:buClr>
                <a:schemeClr val="dk1"/>
              </a:buClr>
              <a:buSzPts val="2100"/>
              <a:buFont typeface="Calibri"/>
              <a:buNone/>
              <a:defRPr/>
            </a:lvl6pPr>
            <a:lvl7pPr lvl="6" algn="l">
              <a:lnSpc>
                <a:spcPct val="100000"/>
              </a:lnSpc>
              <a:spcBef>
                <a:spcPts val="0"/>
              </a:spcBef>
              <a:spcAft>
                <a:spcPts val="0"/>
              </a:spcAft>
              <a:buClr>
                <a:schemeClr val="dk1"/>
              </a:buClr>
              <a:buSzPts val="2100"/>
              <a:buFont typeface="Calibri"/>
              <a:buNone/>
              <a:defRPr/>
            </a:lvl7pPr>
            <a:lvl8pPr lvl="7" algn="l">
              <a:lnSpc>
                <a:spcPct val="100000"/>
              </a:lnSpc>
              <a:spcBef>
                <a:spcPts val="0"/>
              </a:spcBef>
              <a:spcAft>
                <a:spcPts val="0"/>
              </a:spcAft>
              <a:buClr>
                <a:schemeClr val="dk1"/>
              </a:buClr>
              <a:buSzPts val="2100"/>
              <a:buFont typeface="Calibri"/>
              <a:buNone/>
              <a:defRPr/>
            </a:lvl8pPr>
            <a:lvl9pPr lvl="8" algn="l">
              <a:lnSpc>
                <a:spcPct val="100000"/>
              </a:lnSpc>
              <a:spcBef>
                <a:spcPts val="0"/>
              </a:spcBef>
              <a:spcAft>
                <a:spcPts val="0"/>
              </a:spcAft>
              <a:buClr>
                <a:schemeClr val="dk1"/>
              </a:buClr>
              <a:buSzPts val="2100"/>
              <a:buFont typeface="Calibri"/>
              <a:buNone/>
              <a:defRPr/>
            </a:lvl9pPr>
          </a:lstStyle>
          <a:p>
            <a:endParaRPr/>
          </a:p>
        </p:txBody>
      </p:sp>
      <p:sp>
        <p:nvSpPr>
          <p:cNvPr id="57" name="Google Shape;57;p125"/>
          <p:cNvSpPr txBox="1">
            <a:spLocks noGrp="1"/>
          </p:cNvSpPr>
          <p:nvPr>
            <p:ph type="sldNum" idx="12"/>
          </p:nvPr>
        </p:nvSpPr>
        <p:spPr>
          <a:xfrm>
            <a:off x="8610600" y="6356350"/>
            <a:ext cx="2743200" cy="365200"/>
          </a:xfrm>
          <a:prstGeom prst="rect">
            <a:avLst/>
          </a:prstGeom>
          <a:noFill/>
          <a:ln>
            <a:noFill/>
          </a:ln>
        </p:spPr>
        <p:txBody>
          <a:bodyPr spcFirstLastPara="1" wrap="square" lIns="137150" tIns="68550" rIns="137150" bIns="6855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8"/>
        <p:cNvGrpSpPr/>
        <p:nvPr/>
      </p:nvGrpSpPr>
      <p:grpSpPr>
        <a:xfrm>
          <a:off x="0" y="0"/>
          <a:ext cx="0" cy="0"/>
          <a:chOff x="0" y="0"/>
          <a:chExt cx="0" cy="0"/>
        </a:xfrm>
      </p:grpSpPr>
      <p:sp>
        <p:nvSpPr>
          <p:cNvPr id="59" name="Google Shape;59;p126"/>
          <p:cNvSpPr txBox="1">
            <a:spLocks noGrp="1"/>
          </p:cNvSpPr>
          <p:nvPr>
            <p:ph type="title"/>
          </p:nvPr>
        </p:nvSpPr>
        <p:spPr>
          <a:xfrm>
            <a:off x="838200" y="365125"/>
            <a:ext cx="10515600" cy="1325800"/>
          </a:xfrm>
          <a:prstGeom prst="rect">
            <a:avLst/>
          </a:prstGeom>
          <a:noFill/>
          <a:ln>
            <a:noFill/>
          </a:ln>
        </p:spPr>
        <p:txBody>
          <a:bodyPr spcFirstLastPara="1" wrap="square" lIns="137150" tIns="68550" rIns="137150" bIns="68550" anchor="ctr" anchorCtr="0">
            <a:normAutofit/>
          </a:bodyPr>
          <a:lstStyle>
            <a:lvl1pPr lvl="0" algn="l">
              <a:lnSpc>
                <a:spcPct val="90000"/>
              </a:lnSpc>
              <a:spcBef>
                <a:spcPts val="0"/>
              </a:spcBef>
              <a:spcAft>
                <a:spcPts val="0"/>
              </a:spcAft>
              <a:buClr>
                <a:schemeClr val="dk1"/>
              </a:buClr>
              <a:buSzPts val="2700"/>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a:endParaRPr/>
          </a:p>
        </p:txBody>
      </p:sp>
      <p:sp>
        <p:nvSpPr>
          <p:cNvPr id="60" name="Google Shape;60;p126"/>
          <p:cNvSpPr txBox="1">
            <a:spLocks noGrp="1"/>
          </p:cNvSpPr>
          <p:nvPr>
            <p:ph type="dt" idx="10"/>
          </p:nvPr>
        </p:nvSpPr>
        <p:spPr>
          <a:xfrm>
            <a:off x="838200" y="6356350"/>
            <a:ext cx="2743200" cy="365200"/>
          </a:xfrm>
          <a:prstGeom prst="rect">
            <a:avLst/>
          </a:prstGeom>
          <a:noFill/>
          <a:ln>
            <a:noFill/>
          </a:ln>
        </p:spPr>
        <p:txBody>
          <a:bodyPr spcFirstLastPara="1" wrap="square" lIns="137150" tIns="68550" rIns="137150" bIns="68550" anchor="ctr" anchorCtr="0">
            <a:noAutofit/>
          </a:bodyPr>
          <a:lstStyle>
            <a:lvl1pPr lvl="0" algn="l">
              <a:lnSpc>
                <a:spcPct val="100000"/>
              </a:lnSpc>
              <a:spcBef>
                <a:spcPts val="0"/>
              </a:spcBef>
              <a:spcAft>
                <a:spcPts val="0"/>
              </a:spcAft>
              <a:buClr>
                <a:srgbClr val="888888"/>
              </a:buClr>
              <a:buSzPts val="2100"/>
              <a:buFont typeface="Calibri"/>
              <a:buNone/>
              <a:defRPr/>
            </a:lvl1pPr>
            <a:lvl2pPr lvl="1" algn="l">
              <a:lnSpc>
                <a:spcPct val="100000"/>
              </a:lnSpc>
              <a:spcBef>
                <a:spcPts val="0"/>
              </a:spcBef>
              <a:spcAft>
                <a:spcPts val="0"/>
              </a:spcAft>
              <a:buClr>
                <a:schemeClr val="dk1"/>
              </a:buClr>
              <a:buSzPts val="2100"/>
              <a:buFont typeface="Calibri"/>
              <a:buNone/>
              <a:defRPr/>
            </a:lvl2pPr>
            <a:lvl3pPr lvl="2" algn="l">
              <a:lnSpc>
                <a:spcPct val="100000"/>
              </a:lnSpc>
              <a:spcBef>
                <a:spcPts val="0"/>
              </a:spcBef>
              <a:spcAft>
                <a:spcPts val="0"/>
              </a:spcAft>
              <a:buClr>
                <a:schemeClr val="dk1"/>
              </a:buClr>
              <a:buSzPts val="2100"/>
              <a:buFont typeface="Calibri"/>
              <a:buNone/>
              <a:defRPr/>
            </a:lvl3pPr>
            <a:lvl4pPr lvl="3" algn="l">
              <a:lnSpc>
                <a:spcPct val="100000"/>
              </a:lnSpc>
              <a:spcBef>
                <a:spcPts val="0"/>
              </a:spcBef>
              <a:spcAft>
                <a:spcPts val="0"/>
              </a:spcAft>
              <a:buClr>
                <a:schemeClr val="dk1"/>
              </a:buClr>
              <a:buSzPts val="2100"/>
              <a:buFont typeface="Calibri"/>
              <a:buNone/>
              <a:defRPr/>
            </a:lvl4pPr>
            <a:lvl5pPr lvl="4" algn="l">
              <a:lnSpc>
                <a:spcPct val="100000"/>
              </a:lnSpc>
              <a:spcBef>
                <a:spcPts val="0"/>
              </a:spcBef>
              <a:spcAft>
                <a:spcPts val="0"/>
              </a:spcAft>
              <a:buClr>
                <a:schemeClr val="dk1"/>
              </a:buClr>
              <a:buSzPts val="2100"/>
              <a:buFont typeface="Calibri"/>
              <a:buNone/>
              <a:defRPr/>
            </a:lvl5pPr>
            <a:lvl6pPr lvl="5" algn="l">
              <a:lnSpc>
                <a:spcPct val="100000"/>
              </a:lnSpc>
              <a:spcBef>
                <a:spcPts val="0"/>
              </a:spcBef>
              <a:spcAft>
                <a:spcPts val="0"/>
              </a:spcAft>
              <a:buClr>
                <a:schemeClr val="dk1"/>
              </a:buClr>
              <a:buSzPts val="2100"/>
              <a:buFont typeface="Calibri"/>
              <a:buNone/>
              <a:defRPr/>
            </a:lvl6pPr>
            <a:lvl7pPr lvl="6" algn="l">
              <a:lnSpc>
                <a:spcPct val="100000"/>
              </a:lnSpc>
              <a:spcBef>
                <a:spcPts val="0"/>
              </a:spcBef>
              <a:spcAft>
                <a:spcPts val="0"/>
              </a:spcAft>
              <a:buClr>
                <a:schemeClr val="dk1"/>
              </a:buClr>
              <a:buSzPts val="2100"/>
              <a:buFont typeface="Calibri"/>
              <a:buNone/>
              <a:defRPr/>
            </a:lvl7pPr>
            <a:lvl8pPr lvl="7" algn="l">
              <a:lnSpc>
                <a:spcPct val="100000"/>
              </a:lnSpc>
              <a:spcBef>
                <a:spcPts val="0"/>
              </a:spcBef>
              <a:spcAft>
                <a:spcPts val="0"/>
              </a:spcAft>
              <a:buClr>
                <a:schemeClr val="dk1"/>
              </a:buClr>
              <a:buSzPts val="2100"/>
              <a:buFont typeface="Calibri"/>
              <a:buNone/>
              <a:defRPr/>
            </a:lvl8pPr>
            <a:lvl9pPr lvl="8" algn="l">
              <a:lnSpc>
                <a:spcPct val="100000"/>
              </a:lnSpc>
              <a:spcBef>
                <a:spcPts val="0"/>
              </a:spcBef>
              <a:spcAft>
                <a:spcPts val="0"/>
              </a:spcAft>
              <a:buClr>
                <a:schemeClr val="dk1"/>
              </a:buClr>
              <a:buSzPts val="2100"/>
              <a:buFont typeface="Calibri"/>
              <a:buNone/>
              <a:defRPr/>
            </a:lvl9pPr>
          </a:lstStyle>
          <a:p>
            <a:endParaRPr/>
          </a:p>
        </p:txBody>
      </p:sp>
      <p:sp>
        <p:nvSpPr>
          <p:cNvPr id="61" name="Google Shape;61;p126"/>
          <p:cNvSpPr txBox="1">
            <a:spLocks noGrp="1"/>
          </p:cNvSpPr>
          <p:nvPr>
            <p:ph type="ftr" idx="11"/>
          </p:nvPr>
        </p:nvSpPr>
        <p:spPr>
          <a:xfrm>
            <a:off x="4038600" y="6356350"/>
            <a:ext cx="4114800" cy="365200"/>
          </a:xfrm>
          <a:prstGeom prst="rect">
            <a:avLst/>
          </a:prstGeom>
          <a:noFill/>
          <a:ln>
            <a:noFill/>
          </a:ln>
        </p:spPr>
        <p:txBody>
          <a:bodyPr spcFirstLastPara="1" wrap="square" lIns="137150" tIns="68550" rIns="137150" bIns="68550" anchor="ctr" anchorCtr="0">
            <a:noAutofit/>
          </a:bodyPr>
          <a:lstStyle>
            <a:lvl1pPr lvl="0" algn="ctr">
              <a:lnSpc>
                <a:spcPct val="100000"/>
              </a:lnSpc>
              <a:spcBef>
                <a:spcPts val="0"/>
              </a:spcBef>
              <a:spcAft>
                <a:spcPts val="0"/>
              </a:spcAft>
              <a:buClr>
                <a:srgbClr val="888888"/>
              </a:buClr>
              <a:buSzPts val="2100"/>
              <a:buFont typeface="Calibri"/>
              <a:buNone/>
              <a:defRPr/>
            </a:lvl1pPr>
            <a:lvl2pPr lvl="1" algn="l">
              <a:lnSpc>
                <a:spcPct val="100000"/>
              </a:lnSpc>
              <a:spcBef>
                <a:spcPts val="0"/>
              </a:spcBef>
              <a:spcAft>
                <a:spcPts val="0"/>
              </a:spcAft>
              <a:buClr>
                <a:schemeClr val="dk1"/>
              </a:buClr>
              <a:buSzPts val="2100"/>
              <a:buFont typeface="Calibri"/>
              <a:buNone/>
              <a:defRPr/>
            </a:lvl2pPr>
            <a:lvl3pPr lvl="2" algn="l">
              <a:lnSpc>
                <a:spcPct val="100000"/>
              </a:lnSpc>
              <a:spcBef>
                <a:spcPts val="0"/>
              </a:spcBef>
              <a:spcAft>
                <a:spcPts val="0"/>
              </a:spcAft>
              <a:buClr>
                <a:schemeClr val="dk1"/>
              </a:buClr>
              <a:buSzPts val="2100"/>
              <a:buFont typeface="Calibri"/>
              <a:buNone/>
              <a:defRPr/>
            </a:lvl3pPr>
            <a:lvl4pPr lvl="3" algn="l">
              <a:lnSpc>
                <a:spcPct val="100000"/>
              </a:lnSpc>
              <a:spcBef>
                <a:spcPts val="0"/>
              </a:spcBef>
              <a:spcAft>
                <a:spcPts val="0"/>
              </a:spcAft>
              <a:buClr>
                <a:schemeClr val="dk1"/>
              </a:buClr>
              <a:buSzPts val="2100"/>
              <a:buFont typeface="Calibri"/>
              <a:buNone/>
              <a:defRPr/>
            </a:lvl4pPr>
            <a:lvl5pPr lvl="4" algn="l">
              <a:lnSpc>
                <a:spcPct val="100000"/>
              </a:lnSpc>
              <a:spcBef>
                <a:spcPts val="0"/>
              </a:spcBef>
              <a:spcAft>
                <a:spcPts val="0"/>
              </a:spcAft>
              <a:buClr>
                <a:schemeClr val="dk1"/>
              </a:buClr>
              <a:buSzPts val="2100"/>
              <a:buFont typeface="Calibri"/>
              <a:buNone/>
              <a:defRPr/>
            </a:lvl5pPr>
            <a:lvl6pPr lvl="5" algn="l">
              <a:lnSpc>
                <a:spcPct val="100000"/>
              </a:lnSpc>
              <a:spcBef>
                <a:spcPts val="0"/>
              </a:spcBef>
              <a:spcAft>
                <a:spcPts val="0"/>
              </a:spcAft>
              <a:buClr>
                <a:schemeClr val="dk1"/>
              </a:buClr>
              <a:buSzPts val="2100"/>
              <a:buFont typeface="Calibri"/>
              <a:buNone/>
              <a:defRPr/>
            </a:lvl6pPr>
            <a:lvl7pPr lvl="6" algn="l">
              <a:lnSpc>
                <a:spcPct val="100000"/>
              </a:lnSpc>
              <a:spcBef>
                <a:spcPts val="0"/>
              </a:spcBef>
              <a:spcAft>
                <a:spcPts val="0"/>
              </a:spcAft>
              <a:buClr>
                <a:schemeClr val="dk1"/>
              </a:buClr>
              <a:buSzPts val="2100"/>
              <a:buFont typeface="Calibri"/>
              <a:buNone/>
              <a:defRPr/>
            </a:lvl7pPr>
            <a:lvl8pPr lvl="7" algn="l">
              <a:lnSpc>
                <a:spcPct val="100000"/>
              </a:lnSpc>
              <a:spcBef>
                <a:spcPts val="0"/>
              </a:spcBef>
              <a:spcAft>
                <a:spcPts val="0"/>
              </a:spcAft>
              <a:buClr>
                <a:schemeClr val="dk1"/>
              </a:buClr>
              <a:buSzPts val="2100"/>
              <a:buFont typeface="Calibri"/>
              <a:buNone/>
              <a:defRPr/>
            </a:lvl8pPr>
            <a:lvl9pPr lvl="8" algn="l">
              <a:lnSpc>
                <a:spcPct val="100000"/>
              </a:lnSpc>
              <a:spcBef>
                <a:spcPts val="0"/>
              </a:spcBef>
              <a:spcAft>
                <a:spcPts val="0"/>
              </a:spcAft>
              <a:buClr>
                <a:schemeClr val="dk1"/>
              </a:buClr>
              <a:buSzPts val="2100"/>
              <a:buFont typeface="Calibri"/>
              <a:buNone/>
              <a:defRPr/>
            </a:lvl9pPr>
          </a:lstStyle>
          <a:p>
            <a:endParaRPr/>
          </a:p>
        </p:txBody>
      </p:sp>
      <p:sp>
        <p:nvSpPr>
          <p:cNvPr id="62" name="Google Shape;62;p126"/>
          <p:cNvSpPr txBox="1">
            <a:spLocks noGrp="1"/>
          </p:cNvSpPr>
          <p:nvPr>
            <p:ph type="sldNum" idx="12"/>
          </p:nvPr>
        </p:nvSpPr>
        <p:spPr>
          <a:xfrm>
            <a:off x="8610600" y="6356350"/>
            <a:ext cx="2743200" cy="365200"/>
          </a:xfrm>
          <a:prstGeom prst="rect">
            <a:avLst/>
          </a:prstGeom>
          <a:noFill/>
          <a:ln>
            <a:noFill/>
          </a:ln>
        </p:spPr>
        <p:txBody>
          <a:bodyPr spcFirstLastPara="1" wrap="square" lIns="137150" tIns="68550" rIns="137150" bIns="6855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26" Type="http://schemas.openxmlformats.org/officeDocument/2006/relationships/image" Target="../media/image5.jpg"/><Relationship Id="rId3" Type="http://schemas.openxmlformats.org/officeDocument/2006/relationships/slideLayout" Target="../slideLayouts/slideLayout17.xml"/><Relationship Id="rId21" Type="http://schemas.openxmlformats.org/officeDocument/2006/relationships/slideLayout" Target="../slideLayouts/slideLayout35.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5" Type="http://schemas.openxmlformats.org/officeDocument/2006/relationships/theme" Target="../theme/theme2.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slideLayout" Target="../slideLayouts/slideLayout34.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24" Type="http://schemas.openxmlformats.org/officeDocument/2006/relationships/slideLayout" Target="../slideLayouts/slideLayout38.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23" Type="http://schemas.openxmlformats.org/officeDocument/2006/relationships/slideLayout" Target="../slideLayouts/slideLayout37.xml"/><Relationship Id="rId10" Type="http://schemas.openxmlformats.org/officeDocument/2006/relationships/slideLayout" Target="../slideLayouts/slideLayout24.xml"/><Relationship Id="rId19" Type="http://schemas.openxmlformats.org/officeDocument/2006/relationships/slideLayout" Target="../slideLayouts/slideLayout33.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 Id="rId22" Type="http://schemas.openxmlformats.org/officeDocument/2006/relationships/slideLayout" Target="../slideLayouts/slideLayout3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18" Type="http://schemas.openxmlformats.org/officeDocument/2006/relationships/theme" Target="../theme/theme3.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slideLayout" Target="../slideLayouts/slideLayout55.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5"/>
          <p:cNvSpPr txBox="1">
            <a:spLocks noGrp="1"/>
          </p:cNvSpPr>
          <p:nvPr>
            <p:ph type="title"/>
          </p:nvPr>
        </p:nvSpPr>
        <p:spPr>
          <a:xfrm>
            <a:off x="838200" y="365125"/>
            <a:ext cx="10515600" cy="1325800"/>
          </a:xfrm>
          <a:prstGeom prst="rect">
            <a:avLst/>
          </a:prstGeom>
          <a:noFill/>
          <a:ln>
            <a:noFill/>
          </a:ln>
        </p:spPr>
        <p:txBody>
          <a:bodyPr spcFirstLastPara="1" wrap="square" lIns="137150" tIns="68550" rIns="137150" bIns="68550" anchor="ctr" anchorCtr="0">
            <a:normAutofit/>
          </a:bodyPr>
          <a:lstStyle>
            <a:lvl1pPr marR="0" lvl="0" algn="l" rtl="0">
              <a:lnSpc>
                <a:spcPct val="90000"/>
              </a:lnSpc>
              <a:spcBef>
                <a:spcPts val="0"/>
              </a:spcBef>
              <a:spcAft>
                <a:spcPts val="0"/>
              </a:spcAft>
              <a:buClr>
                <a:schemeClr val="dk1"/>
              </a:buClr>
              <a:buSzPts val="6600"/>
              <a:buFont typeface="Calibri"/>
              <a:buNone/>
              <a:defRPr sz="66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2100"/>
              <a:buFont typeface="Arial"/>
              <a:buNone/>
              <a:defRPr sz="27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100"/>
              <a:buFont typeface="Arial"/>
              <a:buNone/>
              <a:defRPr sz="27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100"/>
              <a:buFont typeface="Arial"/>
              <a:buNone/>
              <a:defRPr sz="27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100"/>
              <a:buFont typeface="Arial"/>
              <a:buNone/>
              <a:defRPr sz="27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100"/>
              <a:buFont typeface="Arial"/>
              <a:buNone/>
              <a:defRPr sz="27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100"/>
              <a:buFont typeface="Arial"/>
              <a:buNone/>
              <a:defRPr sz="27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100"/>
              <a:buFont typeface="Arial"/>
              <a:buNone/>
              <a:defRPr sz="27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100"/>
              <a:buFont typeface="Arial"/>
              <a:buNone/>
              <a:defRPr sz="2700" b="0" i="0" u="none" strike="noStrike" cap="none">
                <a:solidFill>
                  <a:srgbClr val="000000"/>
                </a:solidFill>
                <a:latin typeface="Arial"/>
                <a:ea typeface="Arial"/>
                <a:cs typeface="Arial"/>
                <a:sym typeface="Arial"/>
              </a:defRPr>
            </a:lvl9pPr>
          </a:lstStyle>
          <a:p>
            <a:endParaRPr/>
          </a:p>
        </p:txBody>
      </p:sp>
      <p:sp>
        <p:nvSpPr>
          <p:cNvPr id="11" name="Google Shape;11;p15"/>
          <p:cNvSpPr txBox="1">
            <a:spLocks noGrp="1"/>
          </p:cNvSpPr>
          <p:nvPr>
            <p:ph type="body" idx="1"/>
          </p:nvPr>
        </p:nvSpPr>
        <p:spPr>
          <a:xfrm>
            <a:off x="838200" y="1825625"/>
            <a:ext cx="10515600" cy="4351200"/>
          </a:xfrm>
          <a:prstGeom prst="rect">
            <a:avLst/>
          </a:prstGeom>
          <a:noFill/>
          <a:ln>
            <a:noFill/>
          </a:ln>
        </p:spPr>
        <p:txBody>
          <a:bodyPr spcFirstLastPara="1" wrap="square" lIns="137150" tIns="68550" rIns="137150" bIns="68550" anchor="t" anchorCtr="0">
            <a:normAutofit/>
          </a:bodyPr>
          <a:lstStyle>
            <a:lvl1pPr marL="457200" marR="0" lvl="0" indent="-495300" algn="l" rtl="0">
              <a:lnSpc>
                <a:spcPct val="90000"/>
              </a:lnSpc>
              <a:spcBef>
                <a:spcPts val="1500"/>
              </a:spcBef>
              <a:spcAft>
                <a:spcPts val="0"/>
              </a:spcAft>
              <a:buClr>
                <a:schemeClr val="dk1"/>
              </a:buClr>
              <a:buSzPts val="4200"/>
              <a:buFont typeface="Arial"/>
              <a:buChar char="•"/>
              <a:defRPr sz="4200" b="0" i="0" u="none" strike="noStrike" cap="none">
                <a:solidFill>
                  <a:schemeClr val="dk1"/>
                </a:solidFill>
                <a:latin typeface="Calibri"/>
                <a:ea typeface="Calibri"/>
                <a:cs typeface="Calibri"/>
                <a:sym typeface="Calibri"/>
              </a:defRPr>
            </a:lvl1pPr>
            <a:lvl2pPr marL="914400" marR="0" lvl="1" indent="-457200" algn="l" rtl="0">
              <a:lnSpc>
                <a:spcPct val="90000"/>
              </a:lnSpc>
              <a:spcBef>
                <a:spcPts val="8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2pPr>
            <a:lvl3pPr marL="1371600" marR="0" lvl="2" indent="-419100" algn="l" rtl="0">
              <a:lnSpc>
                <a:spcPct val="90000"/>
              </a:lnSpc>
              <a:spcBef>
                <a:spcPts val="800"/>
              </a:spcBef>
              <a:spcAft>
                <a:spcPts val="0"/>
              </a:spcAft>
              <a:buClr>
                <a:schemeClr val="dk1"/>
              </a:buClr>
              <a:buSzPts val="3000"/>
              <a:buFont typeface="Arial"/>
              <a:buChar char="•"/>
              <a:defRPr sz="3000" b="0" i="0" u="none" strike="noStrike" cap="none">
                <a:solidFill>
                  <a:schemeClr val="dk1"/>
                </a:solidFill>
                <a:latin typeface="Calibri"/>
                <a:ea typeface="Calibri"/>
                <a:cs typeface="Calibri"/>
                <a:sym typeface="Calibri"/>
              </a:defRPr>
            </a:lvl3pPr>
            <a:lvl4pPr marL="1828800" marR="0" lvl="3" indent="-400050" algn="l" rtl="0">
              <a:lnSpc>
                <a:spcPct val="90000"/>
              </a:lnSpc>
              <a:spcBef>
                <a:spcPts val="80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4pPr>
            <a:lvl5pPr marL="2286000" marR="0" lvl="4" indent="-400050" algn="l" rtl="0">
              <a:lnSpc>
                <a:spcPct val="90000"/>
              </a:lnSpc>
              <a:spcBef>
                <a:spcPts val="80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5pPr>
            <a:lvl6pPr marL="2743200" marR="0" lvl="5" indent="-400050" algn="l" rtl="0">
              <a:lnSpc>
                <a:spcPct val="90000"/>
              </a:lnSpc>
              <a:spcBef>
                <a:spcPts val="80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6pPr>
            <a:lvl7pPr marL="3200400" marR="0" lvl="6" indent="-400050" algn="l" rtl="0">
              <a:lnSpc>
                <a:spcPct val="90000"/>
              </a:lnSpc>
              <a:spcBef>
                <a:spcPts val="80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7pPr>
            <a:lvl8pPr marL="3657600" marR="0" lvl="7" indent="-400050" algn="l" rtl="0">
              <a:lnSpc>
                <a:spcPct val="90000"/>
              </a:lnSpc>
              <a:spcBef>
                <a:spcPts val="80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8pPr>
            <a:lvl9pPr marL="4114800" marR="0" lvl="8" indent="-400050" algn="l" rtl="0">
              <a:lnSpc>
                <a:spcPct val="90000"/>
              </a:lnSpc>
              <a:spcBef>
                <a:spcPts val="80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9pPr>
          </a:lstStyle>
          <a:p>
            <a:endParaRPr/>
          </a:p>
        </p:txBody>
      </p:sp>
      <p:sp>
        <p:nvSpPr>
          <p:cNvPr id="12" name="Google Shape;12;p15"/>
          <p:cNvSpPr txBox="1">
            <a:spLocks noGrp="1"/>
          </p:cNvSpPr>
          <p:nvPr>
            <p:ph type="dt" idx="10"/>
          </p:nvPr>
        </p:nvSpPr>
        <p:spPr>
          <a:xfrm>
            <a:off x="838200" y="6356350"/>
            <a:ext cx="2743200" cy="365200"/>
          </a:xfrm>
          <a:prstGeom prst="rect">
            <a:avLst/>
          </a:prstGeom>
          <a:noFill/>
          <a:ln>
            <a:noFill/>
          </a:ln>
        </p:spPr>
        <p:txBody>
          <a:bodyPr spcFirstLastPara="1" wrap="square" lIns="137150" tIns="68550" rIns="137150" bIns="68550" anchor="ctr" anchorCtr="0">
            <a:noAutofit/>
          </a:bodyPr>
          <a:lstStyle>
            <a:lvl1pPr marR="0" lvl="0" algn="l" rtl="0">
              <a:lnSpc>
                <a:spcPct val="100000"/>
              </a:lnSpc>
              <a:spcBef>
                <a:spcPts val="0"/>
              </a:spcBef>
              <a:spcAft>
                <a:spcPts val="0"/>
              </a:spcAft>
              <a:buClr>
                <a:srgbClr val="888888"/>
              </a:buClr>
              <a:buSzPts val="21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21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21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21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21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21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21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21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21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5"/>
          <p:cNvSpPr txBox="1">
            <a:spLocks noGrp="1"/>
          </p:cNvSpPr>
          <p:nvPr>
            <p:ph type="ftr" idx="11"/>
          </p:nvPr>
        </p:nvSpPr>
        <p:spPr>
          <a:xfrm>
            <a:off x="4038600" y="6356350"/>
            <a:ext cx="4114800" cy="365200"/>
          </a:xfrm>
          <a:prstGeom prst="rect">
            <a:avLst/>
          </a:prstGeom>
          <a:noFill/>
          <a:ln>
            <a:noFill/>
          </a:ln>
        </p:spPr>
        <p:txBody>
          <a:bodyPr spcFirstLastPara="1" wrap="square" lIns="137150" tIns="68550" rIns="137150" bIns="68550" anchor="ctr" anchorCtr="0">
            <a:noAutofit/>
          </a:bodyPr>
          <a:lstStyle>
            <a:lvl1pPr marR="0" lvl="0" algn="ctr" rtl="0">
              <a:lnSpc>
                <a:spcPct val="100000"/>
              </a:lnSpc>
              <a:spcBef>
                <a:spcPts val="0"/>
              </a:spcBef>
              <a:spcAft>
                <a:spcPts val="0"/>
              </a:spcAft>
              <a:buClr>
                <a:srgbClr val="888888"/>
              </a:buClr>
              <a:buSzPts val="21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21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21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21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21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21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21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21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21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5"/>
          <p:cNvSpPr txBox="1">
            <a:spLocks noGrp="1"/>
          </p:cNvSpPr>
          <p:nvPr>
            <p:ph type="sldNum" idx="12"/>
          </p:nvPr>
        </p:nvSpPr>
        <p:spPr>
          <a:xfrm>
            <a:off x="8610600" y="6356350"/>
            <a:ext cx="2743200" cy="365200"/>
          </a:xfrm>
          <a:prstGeom prst="rect">
            <a:avLst/>
          </a:prstGeom>
          <a:noFill/>
          <a:ln>
            <a:noFill/>
          </a:ln>
        </p:spPr>
        <p:txBody>
          <a:bodyPr spcFirstLastPara="1" wrap="square" lIns="137150" tIns="68550" rIns="137150" bIns="6855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E"/>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26">
            <a:alphaModFix/>
          </a:blip>
          <a:stretch>
            <a:fillRect/>
          </a:stretch>
        </a:blipFill>
        <a:effectLst/>
      </p:bgPr>
    </p:bg>
    <p:spTree>
      <p:nvGrpSpPr>
        <p:cNvPr id="1" name="Shape 93"/>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81" r:id="rId18"/>
    <p:sldLayoutId id="2147483682" r:id="rId19"/>
    <p:sldLayoutId id="2147483683" r:id="rId20"/>
    <p:sldLayoutId id="2147483684" r:id="rId21"/>
    <p:sldLayoutId id="2147483685" r:id="rId22"/>
    <p:sldLayoutId id="2147483686" r:id="rId23"/>
    <p:sldLayoutId id="2147483687" r:id="rId2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6"/>
        <p:cNvGrpSpPr/>
        <p:nvPr/>
      </p:nvGrpSpPr>
      <p:grpSpPr>
        <a:xfrm>
          <a:off x="0" y="0"/>
          <a:ext cx="0" cy="0"/>
          <a:chOff x="0" y="0"/>
          <a:chExt cx="0" cy="0"/>
        </a:xfrm>
      </p:grpSpPr>
      <p:sp>
        <p:nvSpPr>
          <p:cNvPr id="207" name="Google Shape;207;p26"/>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08" name="Google Shape;208;p26"/>
          <p:cNvSpPr txBox="1">
            <a:spLocks noGrp="1"/>
          </p:cNvSpPr>
          <p:nvPr>
            <p:ph type="body" idx="1"/>
          </p:nvPr>
        </p:nvSpPr>
        <p:spPr>
          <a:xfrm>
            <a:off x="838200" y="1825626"/>
            <a:ext cx="10515600" cy="4351337"/>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09" name="Google Shape;209;p26"/>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10" name="Google Shape;210;p26"/>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11" name="Google Shape;211;p2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E"/>
              <a:t>‹#›</a:t>
            </a:fld>
            <a:endParaRPr/>
          </a:p>
        </p:txBody>
      </p:sp>
    </p:spTree>
  </p:cSld>
  <p:clrMap bg1="lt1" tx1="dk1" bg2="dk2" tx2="lt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 id="214748370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1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2.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notesSlide" Target="../notesSlides/notesSlide14.xml"/><Relationship Id="rId1" Type="http://schemas.openxmlformats.org/officeDocument/2006/relationships/slideLayout" Target="../slideLayouts/slideLayout39.xml"/><Relationship Id="rId4" Type="http://schemas.openxmlformats.org/officeDocument/2006/relationships/image" Target="../media/image6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gov.ie/en/press-release/3ad02-minister-for-health-publishes-digital-for-care-a-digital-health-framework-for-ireland-2024-203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jpg"/></Relationships>
</file>

<file path=ppt/slides/_rels/slide5.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_rels/slide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5.png"/><Relationship Id="rId11" Type="http://schemas.openxmlformats.org/officeDocument/2006/relationships/image" Target="../media/image31.png"/><Relationship Id="rId5" Type="http://schemas.openxmlformats.org/officeDocument/2006/relationships/image" Target="../media/image34.png"/><Relationship Id="rId10" Type="http://schemas.openxmlformats.org/officeDocument/2006/relationships/image" Target="../media/image30.png"/><Relationship Id="rId4" Type="http://schemas.openxmlformats.org/officeDocument/2006/relationships/image" Target="../media/image33.png"/><Relationship Id="rId9" Type="http://schemas.openxmlformats.org/officeDocument/2006/relationships/image" Target="../media/image29.png"/></Relationships>
</file>

<file path=ppt/slides/_rels/slide7.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png"/><Relationship Id="rId18" Type="http://schemas.openxmlformats.org/officeDocument/2006/relationships/image" Target="../media/image52.png"/><Relationship Id="rId3" Type="http://schemas.openxmlformats.org/officeDocument/2006/relationships/image" Target="../media/image37.png"/><Relationship Id="rId21" Type="http://schemas.openxmlformats.org/officeDocument/2006/relationships/image" Target="../media/image55.png"/><Relationship Id="rId7" Type="http://schemas.openxmlformats.org/officeDocument/2006/relationships/image" Target="../media/image41.png"/><Relationship Id="rId12" Type="http://schemas.openxmlformats.org/officeDocument/2006/relationships/image" Target="../media/image46.png"/><Relationship Id="rId17" Type="http://schemas.openxmlformats.org/officeDocument/2006/relationships/image" Target="../media/image51.png"/><Relationship Id="rId2" Type="http://schemas.openxmlformats.org/officeDocument/2006/relationships/notesSlide" Target="../notesSlides/notesSlide7.xml"/><Relationship Id="rId16" Type="http://schemas.openxmlformats.org/officeDocument/2006/relationships/image" Target="../media/image50.png"/><Relationship Id="rId20" Type="http://schemas.openxmlformats.org/officeDocument/2006/relationships/image" Target="../media/image54.png"/><Relationship Id="rId1" Type="http://schemas.openxmlformats.org/officeDocument/2006/relationships/slideLayout" Target="../slideLayouts/slideLayout2.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png"/><Relationship Id="rId15" Type="http://schemas.openxmlformats.org/officeDocument/2006/relationships/image" Target="../media/image49.png"/><Relationship Id="rId10" Type="http://schemas.openxmlformats.org/officeDocument/2006/relationships/image" Target="../media/image44.png"/><Relationship Id="rId19" Type="http://schemas.openxmlformats.org/officeDocument/2006/relationships/image" Target="../media/image53.png"/><Relationship Id="rId4" Type="http://schemas.openxmlformats.org/officeDocument/2006/relationships/image" Target="../media/image38.png"/><Relationship Id="rId9" Type="http://schemas.openxmlformats.org/officeDocument/2006/relationships/image" Target="../media/image43.png"/><Relationship Id="rId14" Type="http://schemas.openxmlformats.org/officeDocument/2006/relationships/image" Target="../media/image48.png"/><Relationship Id="rId22" Type="http://schemas.openxmlformats.org/officeDocument/2006/relationships/image" Target="../media/image5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1"/>
          <p:cNvSpPr txBox="1"/>
          <p:nvPr/>
        </p:nvSpPr>
        <p:spPr>
          <a:xfrm>
            <a:off x="336917" y="2273892"/>
            <a:ext cx="11855083" cy="12192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4800"/>
              <a:buFont typeface="Arial"/>
              <a:buNone/>
            </a:pPr>
            <a:r>
              <a:rPr lang="en-IE" sz="4800" b="0" i="0" u="none" strike="noStrike" cap="none">
                <a:solidFill>
                  <a:srgbClr val="FFFFFF"/>
                </a:solidFill>
                <a:latin typeface="Arial"/>
                <a:ea typeface="Arial"/>
                <a:cs typeface="Arial"/>
                <a:sym typeface="Arial"/>
              </a:rPr>
              <a:t>Health Regions: Delivering Integrated Care</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rgbClr val="000000"/>
              </a:buClr>
              <a:buSzPts val="4400"/>
              <a:buFont typeface="Arial"/>
              <a:buNone/>
            </a:pPr>
            <a:endParaRPr sz="4400" b="1" i="0" u="sng" strike="noStrike" cap="none">
              <a:solidFill>
                <a:srgbClr val="FFFFFF"/>
              </a:solidFill>
              <a:latin typeface="Arial"/>
              <a:ea typeface="Arial"/>
              <a:cs typeface="Arial"/>
              <a:sym typeface="Arial"/>
            </a:endParaRPr>
          </a:p>
          <a:p>
            <a:pPr marL="0" marR="0" lvl="0" indent="0" algn="l" rtl="0">
              <a:lnSpc>
                <a:spcPct val="90000"/>
              </a:lnSpc>
              <a:spcBef>
                <a:spcPts val="0"/>
              </a:spcBef>
              <a:spcAft>
                <a:spcPts val="0"/>
              </a:spcAft>
              <a:buClr>
                <a:srgbClr val="000000"/>
              </a:buClr>
              <a:buSzPts val="4400"/>
              <a:buFont typeface="Arial"/>
              <a:buNone/>
            </a:pPr>
            <a:r>
              <a:rPr lang="en-IE" sz="4400" b="1" i="0" u="sng" strike="noStrike" cap="none">
                <a:solidFill>
                  <a:srgbClr val="FFFFFF"/>
                </a:solidFill>
                <a:latin typeface="Arial"/>
                <a:ea typeface="Arial"/>
                <a:cs typeface="Arial"/>
                <a:sym typeface="Arial"/>
              </a:rPr>
              <a:t>Digital for Care 2030</a:t>
            </a:r>
            <a:endParaRPr sz="1800" b="0" i="0" u="none" strike="noStrike" cap="none">
              <a:solidFill>
                <a:schemeClr val="dk1"/>
              </a:solidFill>
              <a:latin typeface="Arial"/>
              <a:ea typeface="Arial"/>
              <a:cs typeface="Arial"/>
              <a:sym typeface="Arial"/>
            </a:endParaRPr>
          </a:p>
          <a:p>
            <a:pPr marL="0" marR="0" lvl="0" indent="0" algn="l" rtl="0">
              <a:lnSpc>
                <a:spcPct val="90000"/>
              </a:lnSpc>
              <a:spcBef>
                <a:spcPts val="0"/>
              </a:spcBef>
              <a:spcAft>
                <a:spcPts val="0"/>
              </a:spcAft>
              <a:buClr>
                <a:srgbClr val="000000"/>
              </a:buClr>
              <a:buSzPts val="1067"/>
              <a:buFont typeface="Arial"/>
              <a:buNone/>
            </a:pPr>
            <a:endParaRPr sz="1067" b="0" i="0" u="none" strike="noStrike" cap="none">
              <a:solidFill>
                <a:srgbClr val="000000"/>
              </a:solidFill>
              <a:latin typeface="Arial"/>
              <a:ea typeface="Arial"/>
              <a:cs typeface="Arial"/>
              <a:sym typeface="Arial"/>
            </a:endParaRPr>
          </a:p>
        </p:txBody>
      </p:sp>
      <p:sp>
        <p:nvSpPr>
          <p:cNvPr id="315" name="Google Shape;315;p1"/>
          <p:cNvSpPr/>
          <p:nvPr/>
        </p:nvSpPr>
        <p:spPr>
          <a:xfrm>
            <a:off x="336917" y="5084149"/>
            <a:ext cx="5781000" cy="3282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133"/>
              <a:buFont typeface="Arial"/>
              <a:buNone/>
            </a:pPr>
            <a:r>
              <a:rPr lang="en-IE" sz="2133" b="1" i="0" u="none" strike="noStrike" cap="none">
                <a:solidFill>
                  <a:srgbClr val="FFFFFF"/>
                </a:solidFill>
                <a:latin typeface="Arial"/>
                <a:ea typeface="Arial"/>
                <a:cs typeface="Arial"/>
                <a:sym typeface="Arial"/>
              </a:rPr>
              <a:t>5 September, Convention Centre Dublin</a:t>
            </a:r>
            <a:endParaRPr sz="1400" b="0" i="0" u="none" strike="noStrike" cap="none">
              <a:solidFill>
                <a:srgbClr val="000000"/>
              </a:solidFill>
              <a:latin typeface="Arial"/>
              <a:ea typeface="Arial"/>
              <a:cs typeface="Arial"/>
              <a:sym typeface="Arial"/>
            </a:endParaRPr>
          </a:p>
        </p:txBody>
      </p:sp>
      <p:pic>
        <p:nvPicPr>
          <p:cNvPr id="316" name="Google Shape;316;p1"/>
          <p:cNvPicPr preferRelativeResize="0"/>
          <p:nvPr/>
        </p:nvPicPr>
        <p:blipFill rotWithShape="1">
          <a:blip r:embed="rId3">
            <a:alphaModFix/>
          </a:blip>
          <a:srcRect/>
          <a:stretch/>
        </p:blipFill>
        <p:spPr>
          <a:xfrm>
            <a:off x="495851" y="5750299"/>
            <a:ext cx="2390467" cy="845200"/>
          </a:xfrm>
          <a:prstGeom prst="rect">
            <a:avLst/>
          </a:prstGeom>
          <a:noFill/>
          <a:ln>
            <a:noFill/>
          </a:ln>
        </p:spPr>
      </p:pic>
      <p:sp>
        <p:nvSpPr>
          <p:cNvPr id="317" name="Google Shape;317;p1"/>
          <p:cNvSpPr/>
          <p:nvPr/>
        </p:nvSpPr>
        <p:spPr>
          <a:xfrm>
            <a:off x="336917" y="4680903"/>
            <a:ext cx="5781000" cy="3282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133"/>
              <a:buFont typeface="Arial"/>
              <a:buNone/>
            </a:pPr>
            <a:r>
              <a:rPr lang="en-IE" sz="2133" b="1" i="0" u="none" strike="noStrike" cap="none">
                <a:solidFill>
                  <a:srgbClr val="FFFFFF"/>
                </a:solidFill>
                <a:latin typeface="Arial"/>
                <a:ea typeface="Arial"/>
                <a:cs typeface="Arial"/>
                <a:sym typeface="Arial"/>
              </a:rPr>
              <a:t>5 September, Convention Centre Dublin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Google Shape;550;g2fb8c25a15c_0_281"/>
          <p:cNvSpPr txBox="1">
            <a:spLocks noGrp="1"/>
          </p:cNvSpPr>
          <p:nvPr>
            <p:ph type="body" idx="1"/>
          </p:nvPr>
        </p:nvSpPr>
        <p:spPr>
          <a:xfrm>
            <a:off x="1428675" y="154625"/>
            <a:ext cx="10031700" cy="6162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1100"/>
              <a:buNone/>
            </a:pPr>
            <a:r>
              <a:rPr lang="en-IE" sz="3800"/>
              <a:t>Digital for Care 2030</a:t>
            </a:r>
            <a:endParaRPr sz="3800"/>
          </a:p>
          <a:p>
            <a:pPr marL="0" lvl="0" indent="0" algn="l" rtl="0">
              <a:lnSpc>
                <a:spcPct val="90000"/>
              </a:lnSpc>
              <a:spcBef>
                <a:spcPts val="0"/>
              </a:spcBef>
              <a:spcAft>
                <a:spcPts val="0"/>
              </a:spcAft>
              <a:buClr>
                <a:schemeClr val="dk1"/>
              </a:buClr>
              <a:buSzPts val="1100"/>
              <a:buNone/>
            </a:pPr>
            <a:r>
              <a:rPr lang="en-IE" sz="3800"/>
              <a:t>   </a:t>
            </a:r>
            <a:r>
              <a:rPr lang="en-IE" sz="2500"/>
              <a:t>Some Major Programmes</a:t>
            </a:r>
            <a:endParaRPr sz="2500"/>
          </a:p>
        </p:txBody>
      </p:sp>
      <p:sp>
        <p:nvSpPr>
          <p:cNvPr id="551" name="Google Shape;551;g2fb8c25a15c_0_281"/>
          <p:cNvSpPr txBox="1"/>
          <p:nvPr/>
        </p:nvSpPr>
        <p:spPr>
          <a:xfrm>
            <a:off x="141180" y="1338540"/>
            <a:ext cx="4314600" cy="5474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500"/>
              <a:buFont typeface="Arial"/>
              <a:buNone/>
            </a:pPr>
            <a:r>
              <a:rPr lang="en-IE" sz="2500" b="1" i="0" u="none" strike="noStrike" cap="none">
                <a:solidFill>
                  <a:srgbClr val="000000"/>
                </a:solidFill>
                <a:latin typeface="Arial"/>
                <a:ea typeface="Arial"/>
                <a:cs typeface="Arial"/>
                <a:sym typeface="Arial"/>
              </a:rPr>
              <a:t>ELECTRONIC HEALTH RECORD (EHR) PROGRAMME</a:t>
            </a:r>
            <a:endParaRPr sz="2500" b="1" i="0" u="none" strike="noStrike" cap="none">
              <a:solidFill>
                <a:srgbClr val="000000"/>
              </a:solidFill>
              <a:latin typeface="Arial"/>
              <a:ea typeface="Arial"/>
              <a:cs typeface="Arial"/>
              <a:sym typeface="Arial"/>
            </a:endParaRPr>
          </a:p>
          <a:p>
            <a:pPr marL="0" marR="0" lvl="0" indent="0" algn="l" rtl="0">
              <a:lnSpc>
                <a:spcPct val="100000"/>
              </a:lnSpc>
              <a:spcBef>
                <a:spcPts val="40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400"/>
              </a:spcBef>
              <a:spcAft>
                <a:spcPts val="0"/>
              </a:spcAft>
              <a:buClr>
                <a:srgbClr val="000000"/>
              </a:buClr>
              <a:buSzPts val="1400"/>
              <a:buFont typeface="Arial"/>
              <a:buNone/>
            </a:pPr>
            <a:r>
              <a:rPr lang="en-IE" sz="1400" b="0" i="0" u="none" strike="noStrike" cap="none">
                <a:solidFill>
                  <a:srgbClr val="273339"/>
                </a:solidFill>
                <a:latin typeface="Arial"/>
                <a:ea typeface="Arial"/>
                <a:cs typeface="Arial"/>
                <a:sym typeface="Arial"/>
              </a:rPr>
              <a:t>EHR is about helping health and social care professionals provide safe quality care, improve efficiency and healthcare outcomes for people that use our services.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40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380365" marR="0" lvl="0" indent="-380365" algn="l" rtl="0">
              <a:lnSpc>
                <a:spcPct val="100000"/>
              </a:lnSpc>
              <a:spcBef>
                <a:spcPts val="400"/>
              </a:spcBef>
              <a:spcAft>
                <a:spcPts val="0"/>
              </a:spcAft>
              <a:buClr>
                <a:srgbClr val="000000"/>
              </a:buClr>
              <a:buSzPts val="1400"/>
              <a:buFont typeface="Arial"/>
              <a:buChar char="•"/>
            </a:pPr>
            <a:r>
              <a:rPr lang="en-IE" sz="1400" b="0" i="0" u="none" strike="noStrike" cap="none">
                <a:solidFill>
                  <a:srgbClr val="000000"/>
                </a:solidFill>
                <a:latin typeface="Arial"/>
                <a:ea typeface="Arial"/>
                <a:cs typeface="Arial"/>
                <a:sym typeface="Arial"/>
              </a:rPr>
              <a:t>Provide a full electronic health record across the entire region</a:t>
            </a:r>
            <a:endParaRPr sz="1400" b="0" i="0" u="none" strike="noStrike" cap="none">
              <a:solidFill>
                <a:srgbClr val="000000"/>
              </a:solidFill>
              <a:latin typeface="Arial"/>
              <a:ea typeface="Arial"/>
              <a:cs typeface="Arial"/>
              <a:sym typeface="Arial"/>
            </a:endParaRPr>
          </a:p>
          <a:p>
            <a:pPr marL="380365" marR="0" lvl="0" indent="-380365" algn="l" rtl="0">
              <a:lnSpc>
                <a:spcPct val="100000"/>
              </a:lnSpc>
              <a:spcBef>
                <a:spcPts val="400"/>
              </a:spcBef>
              <a:spcAft>
                <a:spcPts val="0"/>
              </a:spcAft>
              <a:buClr>
                <a:srgbClr val="000000"/>
              </a:buClr>
              <a:buSzPts val="1400"/>
              <a:buFont typeface="Arial"/>
              <a:buChar char="•"/>
            </a:pPr>
            <a:r>
              <a:rPr lang="en-IE" sz="1400" b="0" i="0" u="none" strike="noStrike" cap="none">
                <a:solidFill>
                  <a:srgbClr val="000000"/>
                </a:solidFill>
                <a:latin typeface="Arial"/>
                <a:ea typeface="Arial"/>
                <a:cs typeface="Arial"/>
                <a:sym typeface="Arial"/>
              </a:rPr>
              <a:t>Focus on the patient and not the provider</a:t>
            </a:r>
            <a:endParaRPr sz="1400" b="0" i="0" u="none" strike="noStrike" cap="none">
              <a:solidFill>
                <a:srgbClr val="000000"/>
              </a:solidFill>
              <a:latin typeface="Arial"/>
              <a:ea typeface="Arial"/>
              <a:cs typeface="Arial"/>
              <a:sym typeface="Arial"/>
            </a:endParaRPr>
          </a:p>
          <a:p>
            <a:pPr marL="380365" marR="0" lvl="0" indent="-380365" algn="l" rtl="0">
              <a:lnSpc>
                <a:spcPct val="100000"/>
              </a:lnSpc>
              <a:spcBef>
                <a:spcPts val="400"/>
              </a:spcBef>
              <a:spcAft>
                <a:spcPts val="0"/>
              </a:spcAft>
              <a:buClr>
                <a:srgbClr val="000000"/>
              </a:buClr>
              <a:buSzPts val="1400"/>
              <a:buFont typeface="Arial"/>
              <a:buChar char="•"/>
            </a:pPr>
            <a:r>
              <a:rPr lang="en-IE" sz="1400" b="0" i="0" u="none" strike="noStrike" cap="none">
                <a:solidFill>
                  <a:srgbClr val="000000"/>
                </a:solidFill>
                <a:latin typeface="Arial"/>
                <a:ea typeface="Arial"/>
                <a:cs typeface="Arial"/>
                <a:sym typeface="Arial"/>
              </a:rPr>
              <a:t>Electronic Health Record will include services across both hospital and community</a:t>
            </a:r>
            <a:endParaRPr sz="1400" b="0" i="0" u="none" strike="noStrike" cap="none">
              <a:solidFill>
                <a:srgbClr val="000000"/>
              </a:solidFill>
              <a:latin typeface="Arial"/>
              <a:ea typeface="Arial"/>
              <a:cs typeface="Arial"/>
              <a:sym typeface="Arial"/>
            </a:endParaRPr>
          </a:p>
          <a:p>
            <a:pPr marL="380365" marR="0" lvl="0" indent="-380365" algn="l" rtl="0">
              <a:lnSpc>
                <a:spcPct val="100000"/>
              </a:lnSpc>
              <a:spcBef>
                <a:spcPts val="400"/>
              </a:spcBef>
              <a:spcAft>
                <a:spcPts val="0"/>
              </a:spcAft>
              <a:buClr>
                <a:srgbClr val="000000"/>
              </a:buClr>
              <a:buSzPts val="1400"/>
              <a:buFont typeface="Arial"/>
              <a:buChar char="•"/>
            </a:pPr>
            <a:r>
              <a:rPr lang="en-IE" sz="1400" b="0" i="0" u="none" strike="noStrike" cap="none">
                <a:solidFill>
                  <a:srgbClr val="000000"/>
                </a:solidFill>
                <a:latin typeface="Arial"/>
                <a:ea typeface="Arial"/>
                <a:cs typeface="Arial"/>
                <a:sym typeface="Arial"/>
              </a:rPr>
              <a:t>Introduce best practice workflows</a:t>
            </a:r>
            <a:endParaRPr sz="1400" b="0" i="0" u="none" strike="noStrike" cap="none">
              <a:solidFill>
                <a:srgbClr val="000000"/>
              </a:solidFill>
              <a:latin typeface="Arial"/>
              <a:ea typeface="Arial"/>
              <a:cs typeface="Arial"/>
              <a:sym typeface="Arial"/>
            </a:endParaRPr>
          </a:p>
          <a:p>
            <a:pPr marL="380365" marR="0" lvl="0" indent="-380365" algn="l" rtl="0">
              <a:lnSpc>
                <a:spcPct val="100000"/>
              </a:lnSpc>
              <a:spcBef>
                <a:spcPts val="400"/>
              </a:spcBef>
              <a:spcAft>
                <a:spcPts val="0"/>
              </a:spcAft>
              <a:buClr>
                <a:srgbClr val="000000"/>
              </a:buClr>
              <a:buSzPts val="1400"/>
              <a:buFont typeface="Arial"/>
              <a:buChar char="•"/>
            </a:pPr>
            <a:r>
              <a:rPr lang="en-IE" sz="1400" b="0" i="0" u="none" strike="noStrike" cap="none">
                <a:solidFill>
                  <a:srgbClr val="000000"/>
                </a:solidFill>
                <a:latin typeface="Arial"/>
                <a:ea typeface="Arial"/>
                <a:cs typeface="Arial"/>
                <a:sym typeface="Arial"/>
              </a:rPr>
              <a:t>Rollout EHR across each health region with access independent of region</a:t>
            </a:r>
            <a:endParaRPr sz="1400" b="0" i="0" u="none" strike="noStrike" cap="none">
              <a:solidFill>
                <a:srgbClr val="000000"/>
              </a:solidFill>
              <a:latin typeface="Arial"/>
              <a:ea typeface="Arial"/>
              <a:cs typeface="Arial"/>
              <a:sym typeface="Arial"/>
            </a:endParaRPr>
          </a:p>
          <a:p>
            <a:pPr marL="380365" marR="0" lvl="0" indent="-380365" algn="l" rtl="0">
              <a:lnSpc>
                <a:spcPct val="100000"/>
              </a:lnSpc>
              <a:spcBef>
                <a:spcPts val="400"/>
              </a:spcBef>
              <a:spcAft>
                <a:spcPts val="0"/>
              </a:spcAft>
              <a:buClr>
                <a:srgbClr val="000000"/>
              </a:buClr>
              <a:buSzPts val="1400"/>
              <a:buFont typeface="Arial"/>
              <a:buChar char="•"/>
            </a:pPr>
            <a:r>
              <a:rPr lang="en-IE" sz="1400" b="0" i="0" u="none" strike="noStrike" cap="none">
                <a:solidFill>
                  <a:srgbClr val="000000"/>
                </a:solidFill>
                <a:latin typeface="Arial"/>
                <a:ea typeface="Arial"/>
                <a:cs typeface="Arial"/>
                <a:sym typeface="Arial"/>
              </a:rPr>
              <a:t>Children’s Health Ireland EHR well advanced</a:t>
            </a:r>
            <a:endParaRPr sz="1400" b="0" i="0" u="none" strike="noStrike" cap="none">
              <a:solidFill>
                <a:srgbClr val="000000"/>
              </a:solidFill>
              <a:latin typeface="Arial"/>
              <a:ea typeface="Arial"/>
              <a:cs typeface="Arial"/>
              <a:sym typeface="Arial"/>
            </a:endParaRPr>
          </a:p>
          <a:p>
            <a:pPr marL="380365" marR="0" lvl="0" indent="-291465" algn="l" rtl="0">
              <a:lnSpc>
                <a:spcPct val="100000"/>
              </a:lnSpc>
              <a:spcBef>
                <a:spcPts val="40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40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2" name="Google Shape;552;g2fb8c25a15c_0_281"/>
          <p:cNvSpPr txBox="1"/>
          <p:nvPr/>
        </p:nvSpPr>
        <p:spPr>
          <a:xfrm>
            <a:off x="6509621" y="1434674"/>
            <a:ext cx="4516200" cy="3991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IE" sz="2400" b="1" i="0" u="none" strike="noStrike" cap="none">
                <a:solidFill>
                  <a:srgbClr val="000000"/>
                </a:solidFill>
                <a:latin typeface="Arial"/>
                <a:ea typeface="Arial"/>
                <a:cs typeface="Arial"/>
                <a:sym typeface="Arial"/>
              </a:rPr>
              <a:t>DIAGNOSTICS PROGRAMME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40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400"/>
              </a:spcBef>
              <a:spcAft>
                <a:spcPts val="0"/>
              </a:spcAft>
              <a:buClr>
                <a:srgbClr val="000000"/>
              </a:buClr>
              <a:buSzPts val="1400"/>
              <a:buFont typeface="Arial"/>
              <a:buNone/>
            </a:pPr>
            <a:r>
              <a:rPr lang="en-IE" sz="1400" b="0" i="0" u="none" strike="noStrike" cap="none">
                <a:solidFill>
                  <a:srgbClr val="000000"/>
                </a:solidFill>
                <a:latin typeface="Arial"/>
                <a:ea typeface="Arial"/>
                <a:cs typeface="Arial"/>
                <a:sym typeface="Arial"/>
              </a:rPr>
              <a:t>National Laboratory and Imaging Programmes will deliver a modern efficient diagnostics system for health professionals that will standardise data and reporting to enable data to be shared with staff and patients.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40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400"/>
              </a:spcBef>
              <a:spcAft>
                <a:spcPts val="0"/>
              </a:spcAft>
              <a:buClr>
                <a:srgbClr val="000000"/>
              </a:buClr>
              <a:buSzPts val="1400"/>
              <a:buFont typeface="Arial"/>
              <a:buChar char="•"/>
            </a:pPr>
            <a:r>
              <a:rPr lang="en-IE" sz="1400" b="0" i="0" u="none" strike="noStrike" cap="none">
                <a:solidFill>
                  <a:srgbClr val="000000"/>
                </a:solidFill>
                <a:latin typeface="Arial"/>
                <a:ea typeface="Arial"/>
                <a:cs typeface="Arial"/>
                <a:sym typeface="Arial"/>
              </a:rPr>
              <a:t>Modern integrated solutions for staff</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400"/>
              </a:spcBef>
              <a:spcAft>
                <a:spcPts val="0"/>
              </a:spcAft>
              <a:buClr>
                <a:srgbClr val="000000"/>
              </a:buClr>
              <a:buSzPts val="1400"/>
              <a:buFont typeface="Arial"/>
              <a:buChar char="•"/>
            </a:pPr>
            <a:r>
              <a:rPr lang="en-IE" sz="1400" b="0" i="0" u="none" strike="noStrike" cap="none">
                <a:solidFill>
                  <a:srgbClr val="000000"/>
                </a:solidFill>
                <a:latin typeface="Arial"/>
                <a:ea typeface="Arial"/>
                <a:cs typeface="Arial"/>
                <a:sym typeface="Arial"/>
              </a:rPr>
              <a:t>Standardise data to facilitate sharing</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400"/>
              </a:spcBef>
              <a:spcAft>
                <a:spcPts val="0"/>
              </a:spcAft>
              <a:buClr>
                <a:srgbClr val="000000"/>
              </a:buClr>
              <a:buSzPts val="1400"/>
              <a:buFont typeface="Arial"/>
              <a:buChar char="•"/>
            </a:pPr>
            <a:r>
              <a:rPr lang="en-IE" sz="1400" b="0" i="0" u="none" strike="noStrike" cap="none">
                <a:solidFill>
                  <a:srgbClr val="000000"/>
                </a:solidFill>
                <a:latin typeface="Arial"/>
                <a:ea typeface="Arial"/>
                <a:cs typeface="Arial"/>
                <a:sym typeface="Arial"/>
              </a:rPr>
              <a:t>Integrates national patient identity </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400"/>
              </a:spcBef>
              <a:spcAft>
                <a:spcPts val="0"/>
              </a:spcAft>
              <a:buClr>
                <a:srgbClr val="000000"/>
              </a:buClr>
              <a:buSzPts val="1400"/>
              <a:buFont typeface="Arial"/>
              <a:buChar char="•"/>
            </a:pPr>
            <a:r>
              <a:rPr lang="en-IE" sz="1400" b="0" i="0" u="none" strike="noStrike" cap="none">
                <a:solidFill>
                  <a:srgbClr val="000000"/>
                </a:solidFill>
                <a:latin typeface="Arial"/>
                <a:ea typeface="Arial"/>
                <a:cs typeface="Arial"/>
                <a:sym typeface="Arial"/>
              </a:rPr>
              <a:t>Improves patient safety using services such as </a:t>
            </a:r>
            <a:br>
              <a:rPr lang="en-IE" sz="1400" b="0" i="0" u="none" strike="noStrike" cap="none">
                <a:solidFill>
                  <a:srgbClr val="000000"/>
                </a:solidFill>
                <a:latin typeface="Arial"/>
                <a:ea typeface="Arial"/>
                <a:cs typeface="Arial"/>
                <a:sym typeface="Arial"/>
              </a:rPr>
            </a:br>
            <a:r>
              <a:rPr lang="en-IE" sz="1400" b="0" i="0" u="none" strike="noStrike" cap="none">
                <a:solidFill>
                  <a:srgbClr val="000000"/>
                </a:solidFill>
                <a:latin typeface="Arial"/>
                <a:ea typeface="Arial"/>
                <a:cs typeface="Arial"/>
                <a:sym typeface="Arial"/>
              </a:rPr>
              <a:t>bar coding</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400"/>
              </a:spcBef>
              <a:spcAft>
                <a:spcPts val="0"/>
              </a:spcAft>
              <a:buClr>
                <a:srgbClr val="000000"/>
              </a:buClr>
              <a:buSzPts val="1400"/>
              <a:buFont typeface="Arial"/>
              <a:buChar char="•"/>
            </a:pPr>
            <a:r>
              <a:rPr lang="en-IE" sz="1400" b="0" i="0" u="none" strike="noStrike" cap="none">
                <a:solidFill>
                  <a:srgbClr val="000000"/>
                </a:solidFill>
                <a:latin typeface="Arial"/>
                <a:ea typeface="Arial"/>
                <a:cs typeface="Arial"/>
                <a:sym typeface="Arial"/>
              </a:rPr>
              <a:t>Integrated with EHR and Shared Care Record</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40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40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53" name="Google Shape;553;g2fb8c25a15c_0_281" descr="A hand holding a pen&#10;&#10;Description automatically generated"/>
          <p:cNvPicPr preferRelativeResize="0"/>
          <p:nvPr/>
        </p:nvPicPr>
        <p:blipFill rotWithShape="1">
          <a:blip r:embed="rId3">
            <a:alphaModFix/>
          </a:blip>
          <a:srcRect/>
          <a:stretch/>
        </p:blipFill>
        <p:spPr>
          <a:xfrm>
            <a:off x="4454667" y="2102840"/>
            <a:ext cx="1625359" cy="1326160"/>
          </a:xfrm>
          <a:prstGeom prst="rect">
            <a:avLst/>
          </a:prstGeom>
          <a:noFill/>
          <a:ln>
            <a:noFill/>
          </a:ln>
        </p:spPr>
      </p:pic>
      <p:pic>
        <p:nvPicPr>
          <p:cNvPr id="554" name="Google Shape;554;g2fb8c25a15c_0_281"/>
          <p:cNvPicPr preferRelativeResize="0"/>
          <p:nvPr/>
        </p:nvPicPr>
        <p:blipFill rotWithShape="1">
          <a:blip r:embed="rId4">
            <a:alphaModFix/>
          </a:blip>
          <a:srcRect/>
          <a:stretch/>
        </p:blipFill>
        <p:spPr>
          <a:xfrm>
            <a:off x="10633936" y="3183856"/>
            <a:ext cx="1184212" cy="1484805"/>
          </a:xfrm>
          <a:prstGeom prst="rect">
            <a:avLst/>
          </a:prstGeom>
          <a:noFill/>
          <a:ln>
            <a:noFill/>
          </a:ln>
        </p:spPr>
      </p:pic>
      <p:sp>
        <p:nvSpPr>
          <p:cNvPr id="555" name="Google Shape;555;g2fb8c25a15c_0_281"/>
          <p:cNvSpPr/>
          <p:nvPr/>
        </p:nvSpPr>
        <p:spPr>
          <a:xfrm>
            <a:off x="4579086" y="3757530"/>
            <a:ext cx="1784700" cy="2319900"/>
          </a:xfrm>
          <a:prstGeom prst="roundRect">
            <a:avLst>
              <a:gd name="adj" fmla="val 16667"/>
            </a:avLst>
          </a:prstGeom>
          <a:solidFill>
            <a:schemeClr val="lt1"/>
          </a:solidFill>
          <a:ln w="9525" cap="flat" cmpd="sng">
            <a:solidFill>
              <a:srgbClr val="006756"/>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30000"/>
              </a:lnSpc>
              <a:spcBef>
                <a:spcPts val="0"/>
              </a:spcBef>
              <a:spcAft>
                <a:spcPts val="0"/>
              </a:spcAft>
              <a:buClr>
                <a:srgbClr val="000000"/>
              </a:buClr>
              <a:buSzPts val="1300"/>
              <a:buFont typeface="Arial"/>
              <a:buNone/>
            </a:pPr>
            <a:r>
              <a:rPr lang="en-IE" sz="1300" b="1" i="0" u="none" strike="noStrike" cap="none">
                <a:solidFill>
                  <a:schemeClr val="dk1"/>
                </a:solidFill>
                <a:latin typeface="Arial"/>
                <a:ea typeface="Arial"/>
                <a:cs typeface="Arial"/>
                <a:sym typeface="Arial"/>
              </a:rPr>
              <a:t>Current Status</a:t>
            </a:r>
            <a:endParaRPr sz="1400" b="0" i="0" u="none" strike="noStrike" cap="none">
              <a:solidFill>
                <a:srgbClr val="000000"/>
              </a:solidFill>
              <a:latin typeface="Arial"/>
              <a:ea typeface="Arial"/>
              <a:cs typeface="Arial"/>
              <a:sym typeface="Arial"/>
            </a:endParaRPr>
          </a:p>
          <a:p>
            <a:pPr marL="0" marR="0" lvl="0" indent="0" algn="ctr" rtl="0">
              <a:lnSpc>
                <a:spcPct val="130000"/>
              </a:lnSpc>
              <a:spcBef>
                <a:spcPts val="0"/>
              </a:spcBef>
              <a:spcAft>
                <a:spcPts val="0"/>
              </a:spcAft>
              <a:buClr>
                <a:srgbClr val="000000"/>
              </a:buClr>
              <a:buSzPts val="1300"/>
              <a:buFont typeface="Arial"/>
              <a:buNone/>
            </a:pPr>
            <a:r>
              <a:rPr lang="en-IE" sz="1300" b="0" i="0" u="none" strike="noStrike" cap="none">
                <a:solidFill>
                  <a:schemeClr val="dk1"/>
                </a:solidFill>
                <a:latin typeface="Arial"/>
                <a:ea typeface="Arial"/>
                <a:cs typeface="Arial"/>
                <a:sym typeface="Arial"/>
              </a:rPr>
              <a:t>Business case in Train</a:t>
            </a:r>
            <a:endParaRPr sz="1400" b="0" i="0" u="none" strike="noStrike" cap="none">
              <a:solidFill>
                <a:srgbClr val="000000"/>
              </a:solidFill>
              <a:latin typeface="Arial"/>
              <a:ea typeface="Arial"/>
              <a:cs typeface="Arial"/>
              <a:sym typeface="Arial"/>
            </a:endParaRPr>
          </a:p>
          <a:p>
            <a:pPr marL="0" marR="0" lvl="0" indent="0" algn="ctr" rtl="0">
              <a:lnSpc>
                <a:spcPct val="130000"/>
              </a:lnSpc>
              <a:spcBef>
                <a:spcPts val="0"/>
              </a:spcBef>
              <a:spcAft>
                <a:spcPts val="0"/>
              </a:spcAft>
              <a:buClr>
                <a:srgbClr val="000000"/>
              </a:buClr>
              <a:buSzPts val="1300"/>
              <a:buFont typeface="Arial"/>
              <a:buNone/>
            </a:pPr>
            <a:r>
              <a:rPr lang="en-IE" sz="1300" b="1" i="0" u="none" strike="noStrike" cap="none">
                <a:solidFill>
                  <a:schemeClr val="dk1"/>
                </a:solidFill>
                <a:latin typeface="Arial"/>
                <a:ea typeface="Arial"/>
                <a:cs typeface="Arial"/>
                <a:sym typeface="Arial"/>
              </a:rPr>
              <a:t>Next Steps</a:t>
            </a:r>
            <a:endParaRPr sz="1400" b="0" i="0" u="none" strike="noStrike" cap="none">
              <a:solidFill>
                <a:srgbClr val="000000"/>
              </a:solidFill>
              <a:latin typeface="Arial"/>
              <a:ea typeface="Arial"/>
              <a:cs typeface="Arial"/>
              <a:sym typeface="Arial"/>
            </a:endParaRPr>
          </a:p>
          <a:p>
            <a:pPr marL="0" marR="0" lvl="0" indent="0" algn="ctr" rtl="0">
              <a:lnSpc>
                <a:spcPct val="130000"/>
              </a:lnSpc>
              <a:spcBef>
                <a:spcPts val="0"/>
              </a:spcBef>
              <a:spcAft>
                <a:spcPts val="0"/>
              </a:spcAft>
              <a:buClr>
                <a:srgbClr val="000000"/>
              </a:buClr>
              <a:buSzPts val="1300"/>
              <a:buFont typeface="Arial"/>
              <a:buNone/>
            </a:pPr>
            <a:r>
              <a:rPr lang="en-IE" sz="1300" b="0" i="0" u="none" strike="noStrike" cap="none">
                <a:solidFill>
                  <a:schemeClr val="dk1"/>
                </a:solidFill>
                <a:latin typeface="Arial"/>
                <a:ea typeface="Arial"/>
                <a:cs typeface="Arial"/>
                <a:sym typeface="Arial"/>
              </a:rPr>
              <a:t>Approval &amp; Tender 2025 with first site in 2026</a:t>
            </a:r>
            <a:endParaRPr sz="1400" b="0" i="0" u="none" strike="noStrike" cap="none">
              <a:solidFill>
                <a:srgbClr val="000000"/>
              </a:solidFill>
              <a:latin typeface="Arial"/>
              <a:ea typeface="Arial"/>
              <a:cs typeface="Arial"/>
              <a:sym typeface="Arial"/>
            </a:endParaRPr>
          </a:p>
        </p:txBody>
      </p:sp>
      <p:sp>
        <p:nvSpPr>
          <p:cNvPr id="556" name="Google Shape;556;g2fb8c25a15c_0_281"/>
          <p:cNvSpPr/>
          <p:nvPr/>
        </p:nvSpPr>
        <p:spPr>
          <a:xfrm>
            <a:off x="6638355" y="5080000"/>
            <a:ext cx="5386800" cy="1253700"/>
          </a:xfrm>
          <a:prstGeom prst="roundRect">
            <a:avLst>
              <a:gd name="adj" fmla="val 16667"/>
            </a:avLst>
          </a:prstGeom>
          <a:solidFill>
            <a:schemeClr val="lt1"/>
          </a:solidFill>
          <a:ln w="9525" cap="flat" cmpd="sng">
            <a:solidFill>
              <a:srgbClr val="006756"/>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30000"/>
              </a:lnSpc>
              <a:spcBef>
                <a:spcPts val="0"/>
              </a:spcBef>
              <a:spcAft>
                <a:spcPts val="0"/>
              </a:spcAft>
              <a:buClr>
                <a:srgbClr val="000000"/>
              </a:buClr>
              <a:buSzPts val="1300"/>
              <a:buFont typeface="Arial"/>
              <a:buNone/>
            </a:pPr>
            <a:r>
              <a:rPr lang="en-IE" sz="1300" b="1" i="0" u="none" strike="noStrike" cap="none">
                <a:solidFill>
                  <a:schemeClr val="dk1"/>
                </a:solidFill>
                <a:latin typeface="Arial"/>
                <a:ea typeface="Arial"/>
                <a:cs typeface="Arial"/>
                <a:sym typeface="Arial"/>
              </a:rPr>
              <a:t>Current Status &amp; Next Steps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300"/>
              <a:buFont typeface="Arial"/>
              <a:buNone/>
            </a:pPr>
            <a:r>
              <a:rPr lang="en-IE" sz="1300" b="0" i="0" u="none" strike="noStrike" cap="none">
                <a:solidFill>
                  <a:schemeClr val="dk1"/>
                </a:solidFill>
                <a:latin typeface="Arial"/>
                <a:ea typeface="Arial"/>
                <a:cs typeface="Arial"/>
                <a:sym typeface="Arial"/>
              </a:rPr>
              <a:t>Laboratory first site live with rollout plan to 2030</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400"/>
              </a:spcBef>
              <a:spcAft>
                <a:spcPts val="0"/>
              </a:spcAft>
              <a:buClr>
                <a:srgbClr val="000000"/>
              </a:buClr>
              <a:buSzPts val="1300"/>
              <a:buFont typeface="Arial"/>
              <a:buNone/>
            </a:pPr>
            <a:r>
              <a:rPr lang="en-IE" sz="1300" b="0" i="0" u="none" strike="noStrike" cap="none">
                <a:solidFill>
                  <a:schemeClr val="dk1"/>
                </a:solidFill>
                <a:latin typeface="Arial"/>
                <a:ea typeface="Arial"/>
                <a:cs typeface="Arial"/>
                <a:sym typeface="Arial"/>
              </a:rPr>
              <a:t>Imaging project being expanded to all hospitals with an ability to share private providers imaging</a:t>
            </a:r>
            <a:endParaRPr sz="1300" b="0" i="0" u="none" strike="noStrike" cap="none">
              <a:solidFill>
                <a:schemeClr val="dk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sp>
        <p:nvSpPr>
          <p:cNvPr id="562" name="Google Shape;562;g2fb8c25a15c_0_294"/>
          <p:cNvSpPr txBox="1">
            <a:spLocks noGrp="1"/>
          </p:cNvSpPr>
          <p:nvPr>
            <p:ph type="body" idx="1"/>
          </p:nvPr>
        </p:nvSpPr>
        <p:spPr>
          <a:xfrm>
            <a:off x="1428675" y="154625"/>
            <a:ext cx="10031700" cy="6162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1100"/>
              <a:buNone/>
            </a:pPr>
            <a:r>
              <a:rPr lang="en-IE" sz="3800"/>
              <a:t>Digital for Care 2030</a:t>
            </a:r>
            <a:endParaRPr sz="3800"/>
          </a:p>
          <a:p>
            <a:pPr marL="0" lvl="0" indent="0" algn="l" rtl="0">
              <a:lnSpc>
                <a:spcPct val="90000"/>
              </a:lnSpc>
              <a:spcBef>
                <a:spcPts val="0"/>
              </a:spcBef>
              <a:spcAft>
                <a:spcPts val="0"/>
              </a:spcAft>
              <a:buClr>
                <a:schemeClr val="dk1"/>
              </a:buClr>
              <a:buSzPts val="1100"/>
              <a:buNone/>
            </a:pPr>
            <a:r>
              <a:rPr lang="en-IE" sz="3800"/>
              <a:t>   </a:t>
            </a:r>
            <a:r>
              <a:rPr lang="en-IE" sz="2500"/>
              <a:t>Some Major Programmes</a:t>
            </a:r>
            <a:endParaRPr sz="2500"/>
          </a:p>
        </p:txBody>
      </p:sp>
      <p:sp>
        <p:nvSpPr>
          <p:cNvPr id="563" name="Google Shape;563;g2fb8c25a15c_0_294"/>
          <p:cNvSpPr txBox="1"/>
          <p:nvPr/>
        </p:nvSpPr>
        <p:spPr>
          <a:xfrm>
            <a:off x="417161" y="1365177"/>
            <a:ext cx="5919000" cy="3016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IE" sz="2000" b="1" i="0" u="none" strike="noStrike" cap="none">
                <a:solidFill>
                  <a:srgbClr val="000000"/>
                </a:solidFill>
                <a:latin typeface="Arial"/>
                <a:ea typeface="Arial"/>
                <a:cs typeface="Arial"/>
                <a:sym typeface="Arial"/>
              </a:rPr>
              <a:t>ENTERPRISE WIRELESS PROGRAMME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40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400"/>
              </a:spcBef>
              <a:spcAft>
                <a:spcPts val="0"/>
              </a:spcAft>
              <a:buClr>
                <a:srgbClr val="000000"/>
              </a:buClr>
              <a:buSzPts val="1400"/>
              <a:buFont typeface="Arial"/>
              <a:buNone/>
            </a:pPr>
            <a:r>
              <a:rPr lang="en-IE" sz="1400" b="0" i="0" u="none" strike="noStrike" cap="none">
                <a:solidFill>
                  <a:srgbClr val="273339"/>
                </a:solidFill>
                <a:latin typeface="Arial"/>
                <a:ea typeface="Arial"/>
                <a:cs typeface="Arial"/>
                <a:sym typeface="Arial"/>
              </a:rPr>
              <a:t>Enterprise wireless programme will rollout wireless access for staff and patients in all HSE facilities.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40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380989" marR="0" lvl="0" indent="-380989" algn="l" rtl="0">
              <a:lnSpc>
                <a:spcPct val="100000"/>
              </a:lnSpc>
              <a:spcBef>
                <a:spcPts val="400"/>
              </a:spcBef>
              <a:spcAft>
                <a:spcPts val="0"/>
              </a:spcAft>
              <a:buClr>
                <a:srgbClr val="000000"/>
              </a:buClr>
              <a:buSzPts val="1400"/>
              <a:buFont typeface="Arial"/>
              <a:buChar char="•"/>
            </a:pPr>
            <a:r>
              <a:rPr lang="en-IE" sz="1400" b="0" i="0" u="none" strike="noStrike" cap="none">
                <a:solidFill>
                  <a:srgbClr val="000000"/>
                </a:solidFill>
                <a:latin typeface="Arial"/>
                <a:ea typeface="Arial"/>
                <a:cs typeface="Arial"/>
                <a:sym typeface="Arial"/>
              </a:rPr>
              <a:t>Wireless infrastructure deployed in all HSE facilities</a:t>
            </a:r>
            <a:endParaRPr sz="1400" b="0" i="0" u="none" strike="noStrike" cap="none">
              <a:solidFill>
                <a:srgbClr val="000000"/>
              </a:solidFill>
              <a:latin typeface="Arial"/>
              <a:ea typeface="Arial"/>
              <a:cs typeface="Arial"/>
              <a:sym typeface="Arial"/>
            </a:endParaRPr>
          </a:p>
          <a:p>
            <a:pPr marL="380989" marR="0" lvl="0" indent="-380989" algn="l" rtl="0">
              <a:lnSpc>
                <a:spcPct val="100000"/>
              </a:lnSpc>
              <a:spcBef>
                <a:spcPts val="400"/>
              </a:spcBef>
              <a:spcAft>
                <a:spcPts val="0"/>
              </a:spcAft>
              <a:buClr>
                <a:srgbClr val="000000"/>
              </a:buClr>
              <a:buSzPts val="1400"/>
              <a:buFont typeface="Arial"/>
              <a:buChar char="•"/>
            </a:pPr>
            <a:r>
              <a:rPr lang="en-IE" sz="1400" b="0" i="0" u="none" strike="noStrike" cap="none">
                <a:solidFill>
                  <a:srgbClr val="000000"/>
                </a:solidFill>
                <a:latin typeface="Arial"/>
                <a:ea typeface="Arial"/>
                <a:cs typeface="Arial"/>
                <a:sym typeface="Arial"/>
              </a:rPr>
              <a:t>Consistent access for patients in all HSE facilities</a:t>
            </a:r>
            <a:endParaRPr sz="1400" b="0" i="0" u="none" strike="noStrike" cap="none">
              <a:solidFill>
                <a:srgbClr val="000000"/>
              </a:solidFill>
              <a:latin typeface="Arial"/>
              <a:ea typeface="Arial"/>
              <a:cs typeface="Arial"/>
              <a:sym typeface="Arial"/>
            </a:endParaRPr>
          </a:p>
          <a:p>
            <a:pPr marL="380989" marR="0" lvl="0" indent="-380989" algn="l" rtl="0">
              <a:lnSpc>
                <a:spcPct val="100000"/>
              </a:lnSpc>
              <a:spcBef>
                <a:spcPts val="400"/>
              </a:spcBef>
              <a:spcAft>
                <a:spcPts val="0"/>
              </a:spcAft>
              <a:buClr>
                <a:srgbClr val="000000"/>
              </a:buClr>
              <a:buSzPts val="1400"/>
              <a:buFont typeface="Arial"/>
              <a:buChar char="•"/>
            </a:pPr>
            <a:r>
              <a:rPr lang="en-IE" sz="1400" b="0" i="0" u="none" strike="noStrike" cap="none">
                <a:solidFill>
                  <a:srgbClr val="000000"/>
                </a:solidFill>
                <a:latin typeface="Arial"/>
                <a:ea typeface="Arial"/>
                <a:cs typeface="Arial"/>
                <a:sym typeface="Arial"/>
              </a:rPr>
              <a:t>Consistent access for staff in all HSE facilities</a:t>
            </a:r>
            <a:endParaRPr sz="1400" b="0" i="0" u="none" strike="noStrike" cap="none">
              <a:solidFill>
                <a:srgbClr val="000000"/>
              </a:solidFill>
              <a:latin typeface="Arial"/>
              <a:ea typeface="Arial"/>
              <a:cs typeface="Arial"/>
              <a:sym typeface="Arial"/>
            </a:endParaRPr>
          </a:p>
          <a:p>
            <a:pPr marL="380989" marR="0" lvl="0" indent="-380989" algn="l" rtl="0">
              <a:lnSpc>
                <a:spcPct val="100000"/>
              </a:lnSpc>
              <a:spcBef>
                <a:spcPts val="400"/>
              </a:spcBef>
              <a:spcAft>
                <a:spcPts val="0"/>
              </a:spcAft>
              <a:buClr>
                <a:srgbClr val="000000"/>
              </a:buClr>
              <a:buSzPts val="1400"/>
              <a:buFont typeface="Arial"/>
              <a:buChar char="•"/>
            </a:pPr>
            <a:r>
              <a:rPr lang="en-IE" sz="1400" b="0" i="0" u="none" strike="noStrike" cap="none">
                <a:solidFill>
                  <a:srgbClr val="000000"/>
                </a:solidFill>
                <a:latin typeface="Arial"/>
                <a:ea typeface="Arial"/>
                <a:cs typeface="Arial"/>
                <a:sym typeface="Arial"/>
              </a:rPr>
              <a:t>Remote access model for mobile healthcare staff</a:t>
            </a:r>
            <a:endParaRPr sz="1400" b="0" i="0" u="none" strike="noStrike" cap="none">
              <a:solidFill>
                <a:srgbClr val="000000"/>
              </a:solidFill>
              <a:latin typeface="Arial"/>
              <a:ea typeface="Arial"/>
              <a:cs typeface="Arial"/>
              <a:sym typeface="Arial"/>
            </a:endParaRPr>
          </a:p>
          <a:p>
            <a:pPr marL="380989" marR="0" lvl="0" indent="-292089" algn="l" rtl="0">
              <a:lnSpc>
                <a:spcPct val="100000"/>
              </a:lnSpc>
              <a:spcBef>
                <a:spcPts val="40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a:p>
            <a:pPr marL="0" marR="0" lvl="0" indent="0" algn="l" rtl="0">
              <a:lnSpc>
                <a:spcPct val="100000"/>
              </a:lnSpc>
              <a:spcBef>
                <a:spcPts val="40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4" name="Google Shape;564;g2fb8c25a15c_0_294"/>
          <p:cNvSpPr txBox="1"/>
          <p:nvPr/>
        </p:nvSpPr>
        <p:spPr>
          <a:xfrm>
            <a:off x="5950639" y="3294294"/>
            <a:ext cx="5824200" cy="298539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IE" sz="2000" b="1" i="0" u="none" strike="noStrike" cap="none">
                <a:solidFill>
                  <a:srgbClr val="000000"/>
                </a:solidFill>
                <a:latin typeface="Arial"/>
                <a:ea typeface="Arial"/>
                <a:cs typeface="Arial"/>
                <a:sym typeface="Arial"/>
              </a:rPr>
              <a:t>     RESOURCE MANAGEMENT PROGRAMME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40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400"/>
              </a:spcBef>
              <a:spcAft>
                <a:spcPts val="0"/>
              </a:spcAft>
              <a:buClr>
                <a:srgbClr val="000000"/>
              </a:buClr>
              <a:buSzPts val="1400"/>
              <a:buFont typeface="Arial"/>
              <a:buNone/>
            </a:pPr>
            <a:r>
              <a:rPr lang="en-IE" sz="1400" b="0" i="0" u="none" strike="noStrike" cap="none">
                <a:solidFill>
                  <a:srgbClr val="000000"/>
                </a:solidFill>
                <a:latin typeface="Arial"/>
                <a:ea typeface="Arial"/>
                <a:cs typeface="Arial"/>
                <a:sym typeface="Arial"/>
              </a:rPr>
              <a:t>Programmes in HR and Finance to deploy the SAP product across the organisation to improve resource management function.</a:t>
            </a:r>
            <a:endParaRPr sz="2000" b="1" i="0" u="none" strike="noStrike" cap="none">
              <a:solidFill>
                <a:srgbClr val="000000"/>
              </a:solidFill>
              <a:latin typeface="Arial"/>
              <a:ea typeface="Arial"/>
              <a:cs typeface="Arial"/>
              <a:sym typeface="Arial"/>
            </a:endParaRPr>
          </a:p>
          <a:p>
            <a:pPr marL="285750" marR="0" lvl="0" indent="-285750" algn="l" rtl="0">
              <a:lnSpc>
                <a:spcPct val="100000"/>
              </a:lnSpc>
              <a:spcBef>
                <a:spcPts val="400"/>
              </a:spcBef>
              <a:spcAft>
                <a:spcPts val="0"/>
              </a:spcAft>
              <a:buClr>
                <a:srgbClr val="000000"/>
              </a:buClr>
              <a:buSzPts val="1400"/>
              <a:buFont typeface="Arial"/>
              <a:buChar char="•"/>
            </a:pPr>
            <a:r>
              <a:rPr lang="en-IE" sz="1400" b="0" i="0" u="none" strike="noStrike" cap="none">
                <a:solidFill>
                  <a:srgbClr val="000000"/>
                </a:solidFill>
                <a:latin typeface="Arial"/>
                <a:ea typeface="Arial"/>
                <a:cs typeface="Arial"/>
                <a:sym typeface="Arial"/>
              </a:rPr>
              <a:t>Single financial management system</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400"/>
              </a:spcBef>
              <a:spcAft>
                <a:spcPts val="0"/>
              </a:spcAft>
              <a:buClr>
                <a:srgbClr val="000000"/>
              </a:buClr>
              <a:buSzPts val="1400"/>
              <a:buFont typeface="Arial"/>
              <a:buChar char="•"/>
            </a:pPr>
            <a:r>
              <a:rPr lang="en-IE" sz="1400" b="0" i="0" u="none" strike="noStrike" cap="none">
                <a:solidFill>
                  <a:srgbClr val="000000"/>
                </a:solidFill>
                <a:latin typeface="Arial"/>
                <a:ea typeface="Arial"/>
                <a:cs typeface="Arial"/>
                <a:sym typeface="Arial"/>
              </a:rPr>
              <a:t>Greater visibility of our management accounts </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400"/>
              </a:spcBef>
              <a:spcAft>
                <a:spcPts val="0"/>
              </a:spcAft>
              <a:buClr>
                <a:srgbClr val="000000"/>
              </a:buClr>
              <a:buSzPts val="1400"/>
              <a:buFont typeface="Arial"/>
              <a:buChar char="•"/>
            </a:pPr>
            <a:r>
              <a:rPr lang="en-IE" sz="1400" b="0" i="0" u="none" strike="noStrike" cap="none">
                <a:solidFill>
                  <a:srgbClr val="000000"/>
                </a:solidFill>
                <a:latin typeface="Arial"/>
                <a:ea typeface="Arial"/>
                <a:cs typeface="Arial"/>
                <a:sym typeface="Arial"/>
              </a:rPr>
              <a:t>Single integrated HR and Financial management system</a:t>
            </a:r>
            <a:endParaRPr sz="1200" b="1" i="0" u="none" strike="noStrike" cap="none">
              <a:solidFill>
                <a:srgbClr val="000000"/>
              </a:solidFill>
              <a:latin typeface="Arial"/>
              <a:ea typeface="Arial"/>
              <a:cs typeface="Arial"/>
              <a:sym typeface="Arial"/>
            </a:endParaRPr>
          </a:p>
          <a:p>
            <a:pPr marL="285750" marR="0" lvl="0" indent="-285750" algn="l" rtl="0">
              <a:lnSpc>
                <a:spcPct val="100000"/>
              </a:lnSpc>
              <a:spcBef>
                <a:spcPts val="400"/>
              </a:spcBef>
              <a:spcAft>
                <a:spcPts val="0"/>
              </a:spcAft>
              <a:buClr>
                <a:srgbClr val="000000"/>
              </a:buClr>
              <a:buSzPts val="1400"/>
              <a:buFont typeface="Arial"/>
              <a:buChar char="•"/>
            </a:pPr>
            <a:r>
              <a:rPr lang="en-IE" sz="1400" b="0" i="0" u="none" strike="noStrike" cap="none">
                <a:solidFill>
                  <a:srgbClr val="000000"/>
                </a:solidFill>
                <a:latin typeface="Arial"/>
                <a:ea typeface="Arial"/>
                <a:cs typeface="Arial"/>
                <a:sym typeface="Arial"/>
              </a:rPr>
              <a:t>Staff access to their own employment record</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400"/>
              </a:spcBef>
              <a:spcAft>
                <a:spcPts val="0"/>
              </a:spcAft>
              <a:buClr>
                <a:srgbClr val="000000"/>
              </a:buClr>
              <a:buSzPts val="1400"/>
              <a:buFont typeface="Arial"/>
              <a:buChar char="•"/>
            </a:pPr>
            <a:r>
              <a:rPr lang="en-IE" sz="1400" b="0" i="0" u="none" strike="noStrike" cap="none">
                <a:solidFill>
                  <a:srgbClr val="000000"/>
                </a:solidFill>
                <a:latin typeface="Arial"/>
                <a:ea typeface="Arial"/>
                <a:cs typeface="Arial"/>
                <a:sym typeface="Arial"/>
              </a:rPr>
              <a:t>National human resource records and payroll system</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400"/>
              </a:spcBef>
              <a:spcAft>
                <a:spcPts val="0"/>
              </a:spcAft>
              <a:buClr>
                <a:srgbClr val="000000"/>
              </a:buClr>
              <a:buSzPts val="1200"/>
              <a:buFont typeface="Arial"/>
              <a:buNone/>
            </a:pPr>
            <a:endParaRPr sz="1200" b="1" i="0" u="none" strike="noStrike" cap="none">
              <a:solidFill>
                <a:srgbClr val="000000"/>
              </a:solidFill>
              <a:latin typeface="Arial"/>
              <a:ea typeface="Arial"/>
              <a:cs typeface="Arial"/>
              <a:sym typeface="Arial"/>
            </a:endParaRPr>
          </a:p>
          <a:p>
            <a:pPr marL="0" marR="0" lvl="0" indent="0" algn="l" rtl="0">
              <a:lnSpc>
                <a:spcPct val="100000"/>
              </a:lnSpc>
              <a:spcBef>
                <a:spcPts val="40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5" name="Google Shape;565;g2fb8c25a15c_0_294"/>
          <p:cNvSpPr/>
          <p:nvPr/>
        </p:nvSpPr>
        <p:spPr>
          <a:xfrm>
            <a:off x="314036" y="4075805"/>
            <a:ext cx="4959900" cy="1089900"/>
          </a:xfrm>
          <a:prstGeom prst="roundRect">
            <a:avLst>
              <a:gd name="adj" fmla="val 16667"/>
            </a:avLst>
          </a:prstGeom>
          <a:solidFill>
            <a:schemeClr val="lt1"/>
          </a:solidFill>
          <a:ln w="9525" cap="flat" cmpd="sng">
            <a:solidFill>
              <a:srgbClr val="006756"/>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30000"/>
              </a:lnSpc>
              <a:spcBef>
                <a:spcPts val="0"/>
              </a:spcBef>
              <a:spcAft>
                <a:spcPts val="0"/>
              </a:spcAft>
              <a:buClr>
                <a:srgbClr val="000000"/>
              </a:buClr>
              <a:buSzPts val="1300"/>
              <a:buFont typeface="Arial"/>
              <a:buNone/>
            </a:pPr>
            <a:r>
              <a:rPr lang="en-IE" sz="1300" b="1" i="0" u="none" strike="noStrike" cap="none">
                <a:solidFill>
                  <a:schemeClr val="dk1"/>
                </a:solidFill>
                <a:latin typeface="Arial"/>
                <a:ea typeface="Arial"/>
                <a:cs typeface="Arial"/>
                <a:sym typeface="Arial"/>
              </a:rPr>
              <a:t>Next Steps</a:t>
            </a:r>
            <a:endParaRPr sz="1400" b="0" i="0" u="none" strike="noStrike" cap="none">
              <a:solidFill>
                <a:srgbClr val="000000"/>
              </a:solidFill>
              <a:latin typeface="Arial"/>
              <a:ea typeface="Arial"/>
              <a:cs typeface="Arial"/>
              <a:sym typeface="Arial"/>
            </a:endParaRPr>
          </a:p>
          <a:p>
            <a:pPr marL="0" marR="0" lvl="0" indent="0" algn="ctr" rtl="0">
              <a:lnSpc>
                <a:spcPct val="130000"/>
              </a:lnSpc>
              <a:spcBef>
                <a:spcPts val="0"/>
              </a:spcBef>
              <a:spcAft>
                <a:spcPts val="0"/>
              </a:spcAft>
              <a:buClr>
                <a:srgbClr val="000000"/>
              </a:buClr>
              <a:buSzPts val="1300"/>
              <a:buFont typeface="Arial"/>
              <a:buNone/>
            </a:pPr>
            <a:r>
              <a:rPr lang="en-IE" sz="1300" b="0" i="0" u="none" strike="noStrike" cap="none">
                <a:solidFill>
                  <a:schemeClr val="dk1"/>
                </a:solidFill>
                <a:latin typeface="Arial"/>
                <a:ea typeface="Arial"/>
                <a:cs typeface="Arial"/>
                <a:sym typeface="Arial"/>
              </a:rPr>
              <a:t>Full rollout by end 2025</a:t>
            </a:r>
            <a:endParaRPr sz="1400" b="0" i="0" u="none" strike="noStrike" cap="none">
              <a:solidFill>
                <a:srgbClr val="000000"/>
              </a:solidFill>
              <a:latin typeface="Arial"/>
              <a:ea typeface="Arial"/>
              <a:cs typeface="Arial"/>
              <a:sym typeface="Arial"/>
            </a:endParaRPr>
          </a:p>
        </p:txBody>
      </p:sp>
      <p:pic>
        <p:nvPicPr>
          <p:cNvPr id="566" name="Google Shape;566;g2fb8c25a15c_0_294"/>
          <p:cNvPicPr preferRelativeResize="0"/>
          <p:nvPr/>
        </p:nvPicPr>
        <p:blipFill rotWithShape="1">
          <a:blip r:embed="rId3">
            <a:alphaModFix/>
          </a:blip>
          <a:srcRect/>
          <a:stretch/>
        </p:blipFill>
        <p:spPr>
          <a:xfrm>
            <a:off x="2152941" y="5320146"/>
            <a:ext cx="1282117" cy="1289486"/>
          </a:xfrm>
          <a:prstGeom prst="rect">
            <a:avLst/>
          </a:prstGeom>
          <a:noFill/>
          <a:ln>
            <a:noFill/>
          </a:ln>
        </p:spPr>
      </p:pic>
      <p:pic>
        <p:nvPicPr>
          <p:cNvPr id="567" name="Google Shape;567;g2fb8c25a15c_0_294" descr="A person using a computer&#10;&#10;Description automatically generated"/>
          <p:cNvPicPr preferRelativeResize="0"/>
          <p:nvPr/>
        </p:nvPicPr>
        <p:blipFill rotWithShape="1">
          <a:blip r:embed="rId4">
            <a:alphaModFix/>
          </a:blip>
          <a:srcRect/>
          <a:stretch/>
        </p:blipFill>
        <p:spPr>
          <a:xfrm>
            <a:off x="7134389" y="1553859"/>
            <a:ext cx="2847975" cy="16002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3" name="Google Shape;573;g2fb8c25a15c_0_310"/>
          <p:cNvSpPr txBox="1">
            <a:spLocks noGrp="1"/>
          </p:cNvSpPr>
          <p:nvPr>
            <p:ph type="body" idx="1"/>
          </p:nvPr>
        </p:nvSpPr>
        <p:spPr>
          <a:xfrm>
            <a:off x="1428675" y="154625"/>
            <a:ext cx="10031700" cy="6162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1100"/>
              <a:buNone/>
            </a:pPr>
            <a:r>
              <a:rPr lang="en-IE" sz="3800"/>
              <a:t>Digital for Care 2030</a:t>
            </a:r>
            <a:endParaRPr sz="3800"/>
          </a:p>
          <a:p>
            <a:pPr marL="0" lvl="0" indent="0" algn="l" rtl="0">
              <a:lnSpc>
                <a:spcPct val="90000"/>
              </a:lnSpc>
              <a:spcBef>
                <a:spcPts val="0"/>
              </a:spcBef>
              <a:spcAft>
                <a:spcPts val="0"/>
              </a:spcAft>
              <a:buClr>
                <a:schemeClr val="dk1"/>
              </a:buClr>
              <a:buSzPts val="1100"/>
              <a:buNone/>
            </a:pPr>
            <a:r>
              <a:rPr lang="en-IE" sz="3800"/>
              <a:t>   </a:t>
            </a:r>
            <a:r>
              <a:rPr lang="en-IE" sz="2500"/>
              <a:t>The vision of success</a:t>
            </a:r>
            <a:endParaRPr sz="2500"/>
          </a:p>
        </p:txBody>
      </p:sp>
      <p:sp>
        <p:nvSpPr>
          <p:cNvPr id="574" name="Google Shape;574;g2fb8c25a15c_0_310"/>
          <p:cNvSpPr txBox="1">
            <a:spLocks noGrp="1"/>
          </p:cNvSpPr>
          <p:nvPr>
            <p:ph type="body" idx="1"/>
          </p:nvPr>
        </p:nvSpPr>
        <p:spPr>
          <a:xfrm>
            <a:off x="304803" y="1416857"/>
            <a:ext cx="11582400" cy="4920600"/>
          </a:xfrm>
          <a:prstGeom prst="rect">
            <a:avLst/>
          </a:prstGeom>
          <a:noFill/>
          <a:ln>
            <a:noFill/>
          </a:ln>
        </p:spPr>
        <p:txBody>
          <a:bodyPr spcFirstLastPara="1" wrap="square" lIns="0" tIns="0" rIns="0" bIns="0" anchor="t" anchorCtr="0">
            <a:noAutofit/>
          </a:bodyPr>
          <a:lstStyle/>
          <a:p>
            <a:pPr marL="0" lvl="0" indent="0" algn="ctr" rtl="0">
              <a:lnSpc>
                <a:spcPct val="120000"/>
              </a:lnSpc>
              <a:spcBef>
                <a:spcPts val="0"/>
              </a:spcBef>
              <a:spcAft>
                <a:spcPts val="0"/>
              </a:spcAft>
              <a:buClr>
                <a:schemeClr val="dk1"/>
              </a:buClr>
              <a:buSzPts val="2000"/>
              <a:buNone/>
            </a:pPr>
            <a:r>
              <a:rPr lang="en-IE" sz="2000">
                <a:solidFill>
                  <a:schemeClr val="dk1"/>
                </a:solidFill>
              </a:rPr>
              <a:t>Patients' voices are heard</a:t>
            </a:r>
            <a:r>
              <a:rPr lang="en-IE" sz="2000" b="0">
                <a:solidFill>
                  <a:schemeClr val="dk1"/>
                </a:solidFill>
              </a:rPr>
              <a:t> – </a:t>
            </a:r>
            <a:r>
              <a:rPr lang="en-IE" sz="1600" b="0">
                <a:solidFill>
                  <a:schemeClr val="dk1"/>
                </a:solidFill>
              </a:rPr>
              <a:t>ease of access to their health information </a:t>
            </a:r>
            <a:endParaRPr sz="1600" b="0">
              <a:solidFill>
                <a:schemeClr val="dk1"/>
              </a:solidFill>
            </a:endParaRPr>
          </a:p>
          <a:p>
            <a:pPr marL="0" lvl="0" indent="0" algn="ctr" rtl="0">
              <a:lnSpc>
                <a:spcPct val="120000"/>
              </a:lnSpc>
              <a:spcBef>
                <a:spcPts val="400"/>
              </a:spcBef>
              <a:spcAft>
                <a:spcPts val="0"/>
              </a:spcAft>
              <a:buClr>
                <a:schemeClr val="dk1"/>
              </a:buClr>
              <a:buSzPts val="1600"/>
              <a:buNone/>
            </a:pPr>
            <a:r>
              <a:rPr lang="en-IE" sz="1600" b="0">
                <a:solidFill>
                  <a:schemeClr val="dk1"/>
                </a:solidFill>
              </a:rPr>
              <a:t>Integration and </a:t>
            </a:r>
            <a:r>
              <a:rPr lang="en-IE" sz="2000">
                <a:solidFill>
                  <a:schemeClr val="dk1"/>
                </a:solidFill>
              </a:rPr>
              <a:t>responsiveness </a:t>
            </a:r>
            <a:r>
              <a:rPr lang="en-IE" sz="1600" b="0">
                <a:solidFill>
                  <a:schemeClr val="dk1"/>
                </a:solidFill>
              </a:rPr>
              <a:t>to the changing needs of patients</a:t>
            </a:r>
            <a:endParaRPr sz="1600" b="0">
              <a:solidFill>
                <a:schemeClr val="dk1"/>
              </a:solidFill>
            </a:endParaRPr>
          </a:p>
          <a:p>
            <a:pPr marL="0" lvl="0" indent="0" algn="ctr" rtl="0">
              <a:lnSpc>
                <a:spcPct val="120000"/>
              </a:lnSpc>
              <a:spcBef>
                <a:spcPts val="400"/>
              </a:spcBef>
              <a:spcAft>
                <a:spcPts val="0"/>
              </a:spcAft>
              <a:buClr>
                <a:schemeClr val="dk1"/>
              </a:buClr>
              <a:buSzPts val="2000"/>
              <a:buNone/>
            </a:pPr>
            <a:r>
              <a:rPr lang="en-IE" sz="2000">
                <a:solidFill>
                  <a:schemeClr val="dk1"/>
                </a:solidFill>
              </a:rPr>
              <a:t>Digitally skilled and literate</a:t>
            </a:r>
            <a:r>
              <a:rPr lang="en-IE" sz="1600" b="0">
                <a:solidFill>
                  <a:schemeClr val="dk1"/>
                </a:solidFill>
              </a:rPr>
              <a:t> workforce who are supported to welcome new technologies through ongoing training</a:t>
            </a:r>
            <a:endParaRPr sz="1600" b="0">
              <a:solidFill>
                <a:schemeClr val="dk1"/>
              </a:solidFill>
            </a:endParaRPr>
          </a:p>
          <a:p>
            <a:pPr marL="0" lvl="0" indent="0" algn="ctr" rtl="0">
              <a:lnSpc>
                <a:spcPct val="120000"/>
              </a:lnSpc>
              <a:spcBef>
                <a:spcPts val="400"/>
              </a:spcBef>
              <a:spcAft>
                <a:spcPts val="0"/>
              </a:spcAft>
              <a:buClr>
                <a:schemeClr val="dk1"/>
              </a:buClr>
              <a:buSzPts val="1600"/>
              <a:buNone/>
            </a:pPr>
            <a:r>
              <a:rPr lang="en-IE" sz="1600" b="0">
                <a:solidFill>
                  <a:schemeClr val="dk1"/>
                </a:solidFill>
              </a:rPr>
              <a:t>Continuous engagement with all stakeholders to help adopt digital health by understanding it's</a:t>
            </a:r>
            <a:r>
              <a:rPr lang="en-IE" sz="2000">
                <a:solidFill>
                  <a:schemeClr val="dk1"/>
                </a:solidFill>
              </a:rPr>
              <a:t> values and benefits </a:t>
            </a:r>
            <a:endParaRPr sz="2000">
              <a:solidFill>
                <a:schemeClr val="dk1"/>
              </a:solidFill>
            </a:endParaRPr>
          </a:p>
          <a:p>
            <a:pPr marL="0" lvl="0" indent="0" algn="ctr" rtl="0">
              <a:lnSpc>
                <a:spcPct val="120000"/>
              </a:lnSpc>
              <a:spcBef>
                <a:spcPts val="400"/>
              </a:spcBef>
              <a:spcAft>
                <a:spcPts val="0"/>
              </a:spcAft>
              <a:buClr>
                <a:schemeClr val="dk1"/>
              </a:buClr>
              <a:buSzPts val="1600"/>
              <a:buNone/>
            </a:pPr>
            <a:r>
              <a:rPr lang="en-IE" sz="1600" b="0">
                <a:solidFill>
                  <a:schemeClr val="dk1"/>
                </a:solidFill>
              </a:rPr>
              <a:t>Leaders capable of driving the digital agenda, </a:t>
            </a:r>
            <a:r>
              <a:rPr lang="en-IE" sz="2000">
                <a:solidFill>
                  <a:schemeClr val="dk1"/>
                </a:solidFill>
              </a:rPr>
              <a:t>effective change management</a:t>
            </a:r>
            <a:r>
              <a:rPr lang="en-IE" sz="1600" b="0">
                <a:solidFill>
                  <a:schemeClr val="dk1"/>
                </a:solidFill>
              </a:rPr>
              <a:t>, cultivating innovation</a:t>
            </a:r>
            <a:endParaRPr sz="1600" b="0">
              <a:solidFill>
                <a:schemeClr val="dk1"/>
              </a:solidFill>
            </a:endParaRPr>
          </a:p>
          <a:p>
            <a:pPr marL="0" lvl="0" indent="0" algn="ctr" rtl="0">
              <a:lnSpc>
                <a:spcPct val="120000"/>
              </a:lnSpc>
              <a:spcBef>
                <a:spcPts val="400"/>
              </a:spcBef>
              <a:spcAft>
                <a:spcPts val="0"/>
              </a:spcAft>
              <a:buClr>
                <a:schemeClr val="dk1"/>
              </a:buClr>
              <a:buSzPts val="2000"/>
              <a:buNone/>
            </a:pPr>
            <a:r>
              <a:rPr lang="en-IE" sz="2000">
                <a:solidFill>
                  <a:schemeClr val="dk1"/>
                </a:solidFill>
              </a:rPr>
              <a:t>Clear Governance structures </a:t>
            </a:r>
            <a:r>
              <a:rPr lang="en-IE" sz="1600" b="0">
                <a:solidFill>
                  <a:schemeClr val="dk1"/>
                </a:solidFill>
              </a:rPr>
              <a:t>that support effective decision making</a:t>
            </a:r>
            <a:endParaRPr sz="1600" b="0">
              <a:solidFill>
                <a:schemeClr val="dk1"/>
              </a:solidFill>
            </a:endParaRPr>
          </a:p>
          <a:p>
            <a:pPr marL="0" lvl="0" indent="0" algn="ctr" rtl="0">
              <a:lnSpc>
                <a:spcPct val="120000"/>
              </a:lnSpc>
              <a:spcBef>
                <a:spcPts val="500"/>
              </a:spcBef>
              <a:spcAft>
                <a:spcPts val="0"/>
              </a:spcAft>
              <a:buClr>
                <a:schemeClr val="dk1"/>
              </a:buClr>
              <a:buSzPts val="1600"/>
              <a:buNone/>
            </a:pPr>
            <a:r>
              <a:rPr lang="en-IE" sz="1600" b="0">
                <a:solidFill>
                  <a:schemeClr val="dk1"/>
                </a:solidFill>
              </a:rPr>
              <a:t>Harnessing of </a:t>
            </a:r>
            <a:r>
              <a:rPr lang="en-IE" sz="2000">
                <a:solidFill>
                  <a:schemeClr val="dk1"/>
                </a:solidFill>
              </a:rPr>
              <a:t>data </a:t>
            </a:r>
            <a:r>
              <a:rPr lang="en-IE" sz="1600" b="0">
                <a:solidFill>
                  <a:schemeClr val="dk1"/>
                </a:solidFill>
              </a:rPr>
              <a:t>to drive improvements</a:t>
            </a:r>
            <a:endParaRPr sz="1600" b="0">
              <a:solidFill>
                <a:schemeClr val="dk1"/>
              </a:solidFill>
            </a:endParaRPr>
          </a:p>
          <a:p>
            <a:pPr marL="0" lvl="0" indent="0" algn="ctr" rtl="0">
              <a:lnSpc>
                <a:spcPct val="120000"/>
              </a:lnSpc>
              <a:spcBef>
                <a:spcPts val="320"/>
              </a:spcBef>
              <a:spcAft>
                <a:spcPts val="0"/>
              </a:spcAft>
              <a:buClr>
                <a:schemeClr val="dk1"/>
              </a:buClr>
              <a:buSzPts val="1600"/>
              <a:buNone/>
            </a:pPr>
            <a:r>
              <a:rPr lang="en-IE" sz="1600" b="0">
                <a:solidFill>
                  <a:schemeClr val="dk1"/>
                </a:solidFill>
              </a:rPr>
              <a:t>Compliance with data protection and safeguarding standards</a:t>
            </a:r>
            <a:endParaRPr sz="1600" b="0">
              <a:solidFill>
                <a:schemeClr val="dk1"/>
              </a:solidFill>
            </a:endParaRPr>
          </a:p>
          <a:p>
            <a:pPr marL="0" lvl="0" indent="0" algn="ctr" rtl="0">
              <a:lnSpc>
                <a:spcPct val="120000"/>
              </a:lnSpc>
              <a:spcBef>
                <a:spcPts val="500"/>
              </a:spcBef>
              <a:spcAft>
                <a:spcPts val="0"/>
              </a:spcAft>
              <a:buClr>
                <a:schemeClr val="dk1"/>
              </a:buClr>
              <a:buSzPts val="1600"/>
              <a:buNone/>
            </a:pPr>
            <a:r>
              <a:rPr lang="en-IE" sz="1600" b="0">
                <a:solidFill>
                  <a:schemeClr val="dk1"/>
                </a:solidFill>
              </a:rPr>
              <a:t>Sustained </a:t>
            </a:r>
            <a:r>
              <a:rPr lang="en-IE" sz="2000">
                <a:solidFill>
                  <a:schemeClr val="dk1"/>
                </a:solidFill>
              </a:rPr>
              <a:t>investment </a:t>
            </a:r>
            <a:r>
              <a:rPr lang="en-IE" sz="1600" b="0">
                <a:solidFill>
                  <a:schemeClr val="dk1"/>
                </a:solidFill>
              </a:rPr>
              <a:t>is essential</a:t>
            </a:r>
            <a:endParaRPr sz="1600" b="0">
              <a:solidFill>
                <a:schemeClr val="dk1"/>
              </a:solidFill>
            </a:endParaRPr>
          </a:p>
          <a:p>
            <a:pPr marL="0" lvl="0" indent="0" algn="ctr" rtl="0">
              <a:lnSpc>
                <a:spcPct val="120000"/>
              </a:lnSpc>
              <a:spcBef>
                <a:spcPts val="320"/>
              </a:spcBef>
              <a:spcAft>
                <a:spcPts val="0"/>
              </a:spcAft>
              <a:buClr>
                <a:schemeClr val="dk1"/>
              </a:buClr>
              <a:buSzPts val="1600"/>
              <a:buNone/>
            </a:pPr>
            <a:r>
              <a:rPr lang="en-IE" sz="1600" b="0">
                <a:solidFill>
                  <a:schemeClr val="dk1"/>
                </a:solidFill>
              </a:rPr>
              <a:t>Collaborative working across the Health Service sharing digital infrastructure and data</a:t>
            </a:r>
            <a:endParaRPr sz="1600" b="0">
              <a:solidFill>
                <a:schemeClr val="dk1"/>
              </a:solidFill>
            </a:endParaRPr>
          </a:p>
          <a:p>
            <a:pPr marL="0" lvl="0" indent="0" algn="ctr" rtl="0">
              <a:lnSpc>
                <a:spcPct val="120000"/>
              </a:lnSpc>
              <a:spcBef>
                <a:spcPts val="600"/>
              </a:spcBef>
              <a:spcAft>
                <a:spcPts val="0"/>
              </a:spcAft>
              <a:buClr>
                <a:srgbClr val="000000"/>
              </a:buClr>
              <a:buSzPts val="1600"/>
              <a:buNone/>
            </a:pPr>
            <a:r>
              <a:rPr lang="en-IE" sz="1600" b="0">
                <a:solidFill>
                  <a:schemeClr val="dk1"/>
                </a:solidFill>
              </a:rPr>
              <a:t>One single health record - </a:t>
            </a:r>
            <a:r>
              <a:rPr lang="en-IE" sz="3000">
                <a:solidFill>
                  <a:schemeClr val="dk1"/>
                </a:solidFill>
              </a:rPr>
              <a:t>EHR </a:t>
            </a:r>
            <a:r>
              <a:rPr lang="en-IE" sz="1600" b="0">
                <a:solidFill>
                  <a:schemeClr val="dk1"/>
                </a:solidFill>
              </a:rPr>
              <a:t>incorporating medication management tools, and the digitisation of the whole health care record</a:t>
            </a:r>
            <a:endParaRPr sz="1600" b="0">
              <a:solidFill>
                <a:schemeClr val="dk1"/>
              </a:solidFill>
            </a:endParaRPr>
          </a:p>
          <a:p>
            <a:pPr marL="0" lvl="0" indent="0" algn="l" rtl="0">
              <a:lnSpc>
                <a:spcPct val="120000"/>
              </a:lnSpc>
              <a:spcBef>
                <a:spcPts val="320"/>
              </a:spcBef>
              <a:spcAft>
                <a:spcPts val="0"/>
              </a:spcAft>
              <a:buClr>
                <a:schemeClr val="dk1"/>
              </a:buClr>
              <a:buSzPts val="1600"/>
              <a:buNone/>
            </a:pPr>
            <a:endParaRPr sz="2000" b="0">
              <a:solidFill>
                <a:schemeClr val="dk1"/>
              </a:solidFill>
            </a:endParaRPr>
          </a:p>
          <a:p>
            <a:pPr marL="456565" lvl="0" indent="-354965" algn="l" rtl="0">
              <a:lnSpc>
                <a:spcPct val="120000"/>
              </a:lnSpc>
              <a:spcBef>
                <a:spcPts val="320"/>
              </a:spcBef>
              <a:spcAft>
                <a:spcPts val="0"/>
              </a:spcAft>
              <a:buClr>
                <a:schemeClr val="dk1"/>
              </a:buClr>
              <a:buSzPts val="1600"/>
              <a:buNone/>
            </a:pPr>
            <a:endParaRPr b="0">
              <a:solidFill>
                <a:schemeClr val="dk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pic>
        <p:nvPicPr>
          <p:cNvPr id="579" name="Google Shape;579;p13" descr="A robot holding a clipboard&#10;&#10;Description automatically generated"/>
          <p:cNvPicPr preferRelativeResize="0"/>
          <p:nvPr/>
        </p:nvPicPr>
        <p:blipFill rotWithShape="1">
          <a:blip r:embed="rId3">
            <a:alphaModFix/>
          </a:blip>
          <a:srcRect/>
          <a:stretch/>
        </p:blipFill>
        <p:spPr>
          <a:xfrm>
            <a:off x="0" y="0"/>
            <a:ext cx="12192000" cy="752856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pic>
        <p:nvPicPr>
          <p:cNvPr id="584" name="Google Shape;584;p14"/>
          <p:cNvPicPr preferRelativeResize="0"/>
          <p:nvPr/>
        </p:nvPicPr>
        <p:blipFill rotWithShape="1">
          <a:blip r:embed="rId3">
            <a:alphaModFix/>
          </a:blip>
          <a:srcRect/>
          <a:stretch/>
        </p:blipFill>
        <p:spPr>
          <a:xfrm>
            <a:off x="0" y="1204241"/>
            <a:ext cx="12192000" cy="4086387"/>
          </a:xfrm>
          <a:prstGeom prst="rect">
            <a:avLst/>
          </a:prstGeom>
          <a:noFill/>
          <a:ln>
            <a:noFill/>
          </a:ln>
        </p:spPr>
      </p:pic>
      <p:sp>
        <p:nvSpPr>
          <p:cNvPr id="585" name="Google Shape;585;p14"/>
          <p:cNvSpPr txBox="1">
            <a:spLocks noGrp="1"/>
          </p:cNvSpPr>
          <p:nvPr>
            <p:ph type="body" idx="1"/>
          </p:nvPr>
        </p:nvSpPr>
        <p:spPr>
          <a:xfrm>
            <a:off x="5404247" y="1877601"/>
            <a:ext cx="5892443" cy="1099200"/>
          </a:xfrm>
          <a:prstGeom prst="rect">
            <a:avLst/>
          </a:prstGeom>
          <a:noFill/>
          <a:ln>
            <a:noFill/>
          </a:ln>
        </p:spPr>
        <p:txBody>
          <a:bodyPr spcFirstLastPara="1" wrap="square" lIns="0" tIns="0" rIns="0" bIns="0" anchor="t" anchorCtr="0">
            <a:noAutofit/>
          </a:bodyPr>
          <a:lstStyle/>
          <a:p>
            <a:pPr marL="0" lvl="0" indent="0" algn="ctr" rtl="0">
              <a:lnSpc>
                <a:spcPct val="90000"/>
              </a:lnSpc>
              <a:spcBef>
                <a:spcPts val="0"/>
              </a:spcBef>
              <a:spcAft>
                <a:spcPts val="0"/>
              </a:spcAft>
              <a:buClr>
                <a:schemeClr val="dk1"/>
              </a:buClr>
              <a:buSzPts val="2800"/>
              <a:buNone/>
            </a:pPr>
            <a:r>
              <a:rPr lang="en-IE" sz="2800">
                <a:solidFill>
                  <a:schemeClr val="dk1"/>
                </a:solidFill>
                <a:latin typeface="Arial"/>
                <a:ea typeface="Arial"/>
                <a:cs typeface="Arial"/>
                <a:sym typeface="Arial"/>
              </a:rPr>
              <a:t>Right Care. Right Place. Right Time.</a:t>
            </a:r>
            <a:endParaRPr/>
          </a:p>
          <a:p>
            <a:pPr marL="0" lvl="0" indent="0" algn="ctr" rtl="0">
              <a:lnSpc>
                <a:spcPct val="90000"/>
              </a:lnSpc>
              <a:spcBef>
                <a:spcPts val="750"/>
              </a:spcBef>
              <a:spcAft>
                <a:spcPts val="0"/>
              </a:spcAft>
              <a:buClr>
                <a:schemeClr val="lt1"/>
              </a:buClr>
              <a:buSzPts val="2800"/>
              <a:buNone/>
            </a:pPr>
            <a:endParaRPr sz="2800">
              <a:solidFill>
                <a:schemeClr val="dk1"/>
              </a:solidFill>
              <a:latin typeface="Arial"/>
              <a:ea typeface="Arial"/>
              <a:cs typeface="Arial"/>
              <a:sym typeface="Arial"/>
            </a:endParaRPr>
          </a:p>
          <a:p>
            <a:pPr marL="0" lvl="0" indent="0" algn="ctr" rtl="0">
              <a:lnSpc>
                <a:spcPct val="90000"/>
              </a:lnSpc>
              <a:spcBef>
                <a:spcPts val="750"/>
              </a:spcBef>
              <a:spcAft>
                <a:spcPts val="0"/>
              </a:spcAft>
              <a:buClr>
                <a:schemeClr val="dk1"/>
              </a:buClr>
              <a:buSzPts val="6000"/>
              <a:buNone/>
            </a:pPr>
            <a:r>
              <a:rPr lang="en-IE" sz="6000" b="1">
                <a:solidFill>
                  <a:schemeClr val="dk1"/>
                </a:solidFill>
                <a:latin typeface="Arial"/>
                <a:ea typeface="Arial"/>
                <a:cs typeface="Arial"/>
                <a:sym typeface="Arial"/>
              </a:rPr>
              <a:t>Get involved….. </a:t>
            </a:r>
            <a:endParaRPr sz="7200" b="1">
              <a:solidFill>
                <a:schemeClr val="dk1"/>
              </a:solidFill>
            </a:endParaRPr>
          </a:p>
          <a:p>
            <a:pPr marL="0" lvl="0" indent="0" algn="ctr" rtl="0">
              <a:lnSpc>
                <a:spcPct val="90000"/>
              </a:lnSpc>
              <a:spcBef>
                <a:spcPts val="750"/>
              </a:spcBef>
              <a:spcAft>
                <a:spcPts val="0"/>
              </a:spcAft>
              <a:buClr>
                <a:schemeClr val="lt1"/>
              </a:buClr>
              <a:buSzPts val="4400"/>
              <a:buNone/>
            </a:pPr>
            <a:endParaRPr>
              <a:solidFill>
                <a:schemeClr val="dk1"/>
              </a:solidFill>
            </a:endParaRPr>
          </a:p>
          <a:p>
            <a:pPr marL="0" lvl="0" indent="0" algn="ctr" rtl="0">
              <a:lnSpc>
                <a:spcPct val="90000"/>
              </a:lnSpc>
              <a:spcBef>
                <a:spcPts val="750"/>
              </a:spcBef>
              <a:spcAft>
                <a:spcPts val="0"/>
              </a:spcAft>
              <a:buClr>
                <a:schemeClr val="dk1"/>
              </a:buClr>
              <a:buSzPts val="3300"/>
              <a:buNone/>
            </a:pPr>
            <a:r>
              <a:rPr lang="en-IE" sz="3300">
                <a:solidFill>
                  <a:schemeClr val="dk1"/>
                </a:solidFill>
                <a:latin typeface="Arial"/>
                <a:ea typeface="Arial"/>
                <a:cs typeface="Arial"/>
                <a:sym typeface="Arial"/>
              </a:rPr>
              <a:t>		</a:t>
            </a:r>
            <a:endParaRPr sz="3300" b="1">
              <a:solidFill>
                <a:schemeClr val="dk1"/>
              </a:solidFill>
            </a:endParaRPr>
          </a:p>
        </p:txBody>
      </p:sp>
      <p:sp>
        <p:nvSpPr>
          <p:cNvPr id="586" name="Google Shape;586;p14"/>
          <p:cNvSpPr txBox="1"/>
          <p:nvPr/>
        </p:nvSpPr>
        <p:spPr>
          <a:xfrm>
            <a:off x="3511499" y="265190"/>
            <a:ext cx="5169002" cy="768352"/>
          </a:xfrm>
          <a:prstGeom prst="rect">
            <a:avLst/>
          </a:prstGeom>
          <a:noFill/>
          <a:ln>
            <a:noFill/>
          </a:ln>
        </p:spPr>
        <p:txBody>
          <a:bodyPr spcFirstLastPara="1" wrap="square" lIns="121900" tIns="60950" rIns="121900" bIns="60950" anchor="t" anchorCtr="0">
            <a:spAutoFit/>
          </a:bodyPr>
          <a:lstStyle/>
          <a:p>
            <a:pPr marL="0" marR="0" lvl="0" indent="0" algn="ctr" rtl="0">
              <a:lnSpc>
                <a:spcPct val="130000"/>
              </a:lnSpc>
              <a:spcBef>
                <a:spcPts val="0"/>
              </a:spcBef>
              <a:spcAft>
                <a:spcPts val="0"/>
              </a:spcAft>
              <a:buClr>
                <a:srgbClr val="000000"/>
              </a:buClr>
              <a:buSzPts val="3600"/>
              <a:buFont typeface="Arial"/>
              <a:buNone/>
            </a:pPr>
            <a:r>
              <a:rPr lang="en-IE" sz="3600" b="1" i="0" u="none" strike="noStrike" cap="none">
                <a:solidFill>
                  <a:srgbClr val="F2F2F2"/>
                </a:solidFill>
                <a:latin typeface="Arial"/>
                <a:ea typeface="Arial"/>
                <a:cs typeface="Arial"/>
                <a:sym typeface="Arial"/>
              </a:rPr>
              <a:t>Digital for Care 2030</a:t>
            </a:r>
            <a:endParaRPr sz="3600" b="1" i="0" u="none" strike="noStrike" cap="none">
              <a:solidFill>
                <a:srgbClr val="F2F2F2"/>
              </a:solidFill>
              <a:latin typeface="Arial"/>
              <a:ea typeface="Arial"/>
              <a:cs typeface="Arial"/>
              <a:sym typeface="Arial"/>
            </a:endParaRPr>
          </a:p>
        </p:txBody>
      </p:sp>
      <p:sp>
        <p:nvSpPr>
          <p:cNvPr id="587" name="Google Shape;587;p14"/>
          <p:cNvSpPr txBox="1"/>
          <p:nvPr/>
        </p:nvSpPr>
        <p:spPr>
          <a:xfrm>
            <a:off x="-1333294" y="5667265"/>
            <a:ext cx="9094657" cy="604461"/>
          </a:xfrm>
          <a:prstGeom prst="rect">
            <a:avLst/>
          </a:prstGeom>
          <a:noFill/>
          <a:ln>
            <a:noFill/>
          </a:ln>
        </p:spPr>
        <p:txBody>
          <a:bodyPr spcFirstLastPara="1" wrap="square" lIns="91425" tIns="45700" rIns="91425" bIns="45700" anchor="t" anchorCtr="0">
            <a:spAutoFit/>
          </a:bodyPr>
          <a:lstStyle/>
          <a:p>
            <a:pPr marL="0" marR="0" lvl="0" indent="0" algn="ctr" rtl="0">
              <a:lnSpc>
                <a:spcPct val="130000"/>
              </a:lnSpc>
              <a:spcBef>
                <a:spcPts val="0"/>
              </a:spcBef>
              <a:spcAft>
                <a:spcPts val="0"/>
              </a:spcAft>
              <a:buClr>
                <a:srgbClr val="000000"/>
              </a:buClr>
              <a:buSzPts val="2800"/>
              <a:buFont typeface="Arial"/>
              <a:buNone/>
            </a:pPr>
            <a:r>
              <a:rPr lang="en-IE" sz="2800" b="0" i="0" u="none" strike="noStrike" cap="none">
                <a:solidFill>
                  <a:srgbClr val="F2F2F2"/>
                </a:solidFill>
                <a:latin typeface="Arial"/>
                <a:ea typeface="Arial"/>
                <a:cs typeface="Arial"/>
                <a:sym typeface="Arial"/>
              </a:rPr>
              <a:t>e: digitalforcare@hse.ie</a:t>
            </a:r>
            <a:endParaRPr sz="2800" b="0" i="0" u="none" strike="noStrike" cap="none">
              <a:solidFill>
                <a:srgbClr val="F2F2F2"/>
              </a:solidFill>
              <a:latin typeface="Calibri"/>
              <a:ea typeface="Calibri"/>
              <a:cs typeface="Calibri"/>
              <a:sym typeface="Calibri"/>
            </a:endParaRPr>
          </a:p>
        </p:txBody>
      </p:sp>
      <p:pic>
        <p:nvPicPr>
          <p:cNvPr id="588" name="Google Shape;588;p14"/>
          <p:cNvPicPr preferRelativeResize="0"/>
          <p:nvPr/>
        </p:nvPicPr>
        <p:blipFill rotWithShape="1">
          <a:blip r:embed="rId4">
            <a:alphaModFix/>
          </a:blip>
          <a:srcRect/>
          <a:stretch/>
        </p:blipFill>
        <p:spPr>
          <a:xfrm>
            <a:off x="7908200" y="3713875"/>
            <a:ext cx="3070900" cy="30709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92"/>
        <p:cNvGrpSpPr/>
        <p:nvPr/>
      </p:nvGrpSpPr>
      <p:grpSpPr>
        <a:xfrm>
          <a:off x="0" y="0"/>
          <a:ext cx="0" cy="0"/>
          <a:chOff x="0" y="0"/>
          <a:chExt cx="0" cy="0"/>
        </a:xfrm>
      </p:grpSpPr>
      <p:sp>
        <p:nvSpPr>
          <p:cNvPr id="593" name="Google Shape;593;g2fb8c25a15c_0_354"/>
          <p:cNvSpPr txBox="1"/>
          <p:nvPr/>
        </p:nvSpPr>
        <p:spPr>
          <a:xfrm>
            <a:off x="1488000" y="3312000"/>
            <a:ext cx="8192100" cy="4230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4800"/>
              <a:buFont typeface="Arial"/>
              <a:buNone/>
            </a:pPr>
            <a:r>
              <a:rPr lang="en-IE" sz="4800" b="1" i="0" u="none" strike="noStrike" cap="none">
                <a:solidFill>
                  <a:schemeClr val="lt1"/>
                </a:solidFill>
                <a:latin typeface="Arial"/>
                <a:ea typeface="Arial"/>
                <a:cs typeface="Arial"/>
                <a:sym typeface="Arial"/>
              </a:rPr>
              <a:t>Patient Video</a:t>
            </a:r>
            <a:endParaRPr sz="4800" b="1" i="0" u="none" strike="noStrike" cap="none">
              <a:solidFill>
                <a:schemeClr val="lt1"/>
              </a:solidFill>
              <a:latin typeface="Arial"/>
              <a:ea typeface="Arial"/>
              <a:cs typeface="Arial"/>
              <a:sym typeface="Arial"/>
            </a:endParaRPr>
          </a:p>
          <a:p>
            <a:pPr marL="0" marR="0" lvl="0" indent="0" algn="l" rtl="0">
              <a:lnSpc>
                <a:spcPct val="90000"/>
              </a:lnSpc>
              <a:spcBef>
                <a:spcPts val="0"/>
              </a:spcBef>
              <a:spcAft>
                <a:spcPts val="0"/>
              </a:spcAft>
              <a:buClr>
                <a:srgbClr val="000000"/>
              </a:buClr>
              <a:buSzPts val="3600"/>
              <a:buFont typeface="Arial"/>
              <a:buNone/>
            </a:pPr>
            <a:r>
              <a:rPr lang="en-IE" sz="3600" b="0" i="0" u="none" strike="noStrike" cap="none">
                <a:solidFill>
                  <a:schemeClr val="lt1"/>
                </a:solidFill>
                <a:latin typeface="Arial"/>
                <a:ea typeface="Arial"/>
                <a:cs typeface="Arial"/>
                <a:sym typeface="Arial"/>
              </a:rPr>
              <a:t>Service user maternity example</a:t>
            </a:r>
            <a:endParaRPr sz="3600" b="0" i="0" u="none" strike="noStrike" cap="none">
              <a:solidFill>
                <a:schemeClr val="lt1"/>
              </a:solidFill>
              <a:latin typeface="Arial"/>
              <a:ea typeface="Arial"/>
              <a:cs typeface="Arial"/>
              <a:sym typeface="Arial"/>
            </a:endParaRPr>
          </a:p>
        </p:txBody>
      </p:sp>
      <p:sp>
        <p:nvSpPr>
          <p:cNvPr id="594" name="Google Shape;594;g2fb8c25a15c_0_354"/>
          <p:cNvSpPr txBox="1"/>
          <p:nvPr/>
        </p:nvSpPr>
        <p:spPr>
          <a:xfrm>
            <a:off x="11714356" y="6519101"/>
            <a:ext cx="365700" cy="262500"/>
          </a:xfrm>
          <a:prstGeom prst="rect">
            <a:avLst/>
          </a:prstGeom>
          <a:noFill/>
          <a:ln>
            <a:noFill/>
          </a:ln>
        </p:spPr>
        <p:txBody>
          <a:bodyPr spcFirstLastPara="1" wrap="square" lIns="60950" tIns="60950" rIns="60950" bIns="60950" anchor="t" anchorCtr="0">
            <a:noAutofit/>
          </a:bodyPr>
          <a:lstStyle/>
          <a:p>
            <a:pPr marL="0" marR="0" lvl="0" indent="0" algn="r" rtl="0">
              <a:lnSpc>
                <a:spcPct val="100000"/>
              </a:lnSpc>
              <a:spcBef>
                <a:spcPts val="0"/>
              </a:spcBef>
              <a:spcAft>
                <a:spcPts val="0"/>
              </a:spcAft>
              <a:buClr>
                <a:srgbClr val="000000"/>
              </a:buClr>
              <a:buSzPts val="1267"/>
              <a:buFont typeface="Arial"/>
              <a:buNone/>
            </a:pPr>
            <a:fld id="{00000000-1234-1234-1234-123412341234}" type="slidenum">
              <a:rPr lang="en-IE" sz="1267" b="1" i="0" u="none" strike="noStrike" cap="none">
                <a:solidFill>
                  <a:schemeClr val="lt1"/>
                </a:solidFill>
                <a:latin typeface="Arial"/>
                <a:ea typeface="Arial"/>
                <a:cs typeface="Arial"/>
                <a:sym typeface="Arial"/>
              </a:rPr>
              <a:t>15</a:t>
            </a:fld>
            <a:endParaRPr sz="1267" b="1" i="0" u="none" strike="noStrike" cap="none">
              <a:solidFill>
                <a:schemeClr val="lt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sp>
        <p:nvSpPr>
          <p:cNvPr id="605" name="Google Shape;605;g2fb8c25a15c_0_348"/>
          <p:cNvSpPr txBox="1"/>
          <p:nvPr/>
        </p:nvSpPr>
        <p:spPr>
          <a:xfrm>
            <a:off x="1477525" y="2651375"/>
            <a:ext cx="8192100" cy="4230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4800"/>
              <a:buFont typeface="Arial"/>
              <a:buNone/>
            </a:pPr>
            <a:r>
              <a:rPr lang="en-IE" sz="4800" b="1" i="0" u="none" strike="noStrike" cap="none">
                <a:solidFill>
                  <a:schemeClr val="lt1"/>
                </a:solidFill>
                <a:latin typeface="Arial"/>
                <a:ea typeface="Arial"/>
                <a:cs typeface="Arial"/>
                <a:sym typeface="Arial"/>
              </a:rPr>
              <a:t>Panel Discussion: Digital Transformation to Support Service Delivery Q&amp;A</a:t>
            </a:r>
            <a:endParaRPr sz="4800" b="1" i="0" u="none" strike="noStrike" cap="none">
              <a:solidFill>
                <a:schemeClr val="lt1"/>
              </a:solidFill>
              <a:latin typeface="Arial"/>
              <a:ea typeface="Arial"/>
              <a:cs typeface="Arial"/>
              <a:sym typeface="Arial"/>
            </a:endParaRPr>
          </a:p>
          <a:p>
            <a:pPr marL="0" marR="0" lvl="0" indent="0" algn="l" rtl="0">
              <a:lnSpc>
                <a:spcPct val="90000"/>
              </a:lnSpc>
              <a:spcBef>
                <a:spcPts val="0"/>
              </a:spcBef>
              <a:spcAft>
                <a:spcPts val="0"/>
              </a:spcAft>
              <a:buClr>
                <a:srgbClr val="000000"/>
              </a:buClr>
              <a:buSzPts val="3600"/>
              <a:buFont typeface="Arial"/>
              <a:buNone/>
            </a:pPr>
            <a:r>
              <a:rPr lang="en-IE" sz="3600" b="0" i="0" u="none" strike="noStrike" cap="none">
                <a:solidFill>
                  <a:schemeClr val="lt1"/>
                </a:solidFill>
                <a:latin typeface="Arial"/>
                <a:ea typeface="Arial"/>
                <a:cs typeface="Arial"/>
                <a:sym typeface="Arial"/>
              </a:rPr>
              <a:t>MC: Derek Tierney </a:t>
            </a:r>
            <a:endParaRPr sz="3600" b="0" i="0" u="none" strike="noStrike" cap="none">
              <a:solidFill>
                <a:schemeClr val="lt1"/>
              </a:solidFill>
              <a:latin typeface="Arial"/>
              <a:ea typeface="Arial"/>
              <a:cs typeface="Arial"/>
              <a:sym typeface="Arial"/>
            </a:endParaRPr>
          </a:p>
          <a:p>
            <a:pPr marL="0" marR="0" lvl="0" indent="0" algn="l" rtl="0">
              <a:lnSpc>
                <a:spcPct val="90000"/>
              </a:lnSpc>
              <a:spcBef>
                <a:spcPts val="0"/>
              </a:spcBef>
              <a:spcAft>
                <a:spcPts val="0"/>
              </a:spcAft>
              <a:buClr>
                <a:srgbClr val="000000"/>
              </a:buClr>
              <a:buSzPts val="3600"/>
              <a:buFont typeface="Arial"/>
              <a:buNone/>
            </a:pPr>
            <a:r>
              <a:rPr lang="en-IE" sz="3600" b="0" i="0" u="none" strike="noStrike" cap="none">
                <a:solidFill>
                  <a:schemeClr val="lt1"/>
                </a:solidFill>
                <a:latin typeface="Arial"/>
                <a:ea typeface="Arial"/>
                <a:cs typeface="Arial"/>
                <a:sym typeface="Arial"/>
              </a:rPr>
              <a:t>Panellists: Damien McCallion, Prof. Richard Greene, Sara Long, Paul Griffin</a:t>
            </a:r>
            <a:endParaRPr sz="3600" b="0" i="0" u="none" strike="noStrike" cap="none">
              <a:solidFill>
                <a:schemeClr val="lt1"/>
              </a:solidFill>
              <a:latin typeface="Arial"/>
              <a:ea typeface="Arial"/>
              <a:cs typeface="Arial"/>
              <a:sym typeface="Arial"/>
            </a:endParaRPr>
          </a:p>
        </p:txBody>
      </p:sp>
      <p:sp>
        <p:nvSpPr>
          <p:cNvPr id="606" name="Google Shape;606;g2fb8c25a15c_0_348"/>
          <p:cNvSpPr txBox="1"/>
          <p:nvPr/>
        </p:nvSpPr>
        <p:spPr>
          <a:xfrm>
            <a:off x="11714356" y="6519101"/>
            <a:ext cx="365700" cy="262500"/>
          </a:xfrm>
          <a:prstGeom prst="rect">
            <a:avLst/>
          </a:prstGeom>
          <a:noFill/>
          <a:ln>
            <a:noFill/>
          </a:ln>
        </p:spPr>
        <p:txBody>
          <a:bodyPr spcFirstLastPara="1" wrap="square" lIns="60950" tIns="60950" rIns="60950" bIns="60950" anchor="t" anchorCtr="0">
            <a:noAutofit/>
          </a:bodyPr>
          <a:lstStyle/>
          <a:p>
            <a:pPr marL="0" marR="0" lvl="0" indent="0" algn="r" rtl="0">
              <a:lnSpc>
                <a:spcPct val="100000"/>
              </a:lnSpc>
              <a:spcBef>
                <a:spcPts val="0"/>
              </a:spcBef>
              <a:spcAft>
                <a:spcPts val="0"/>
              </a:spcAft>
              <a:buClr>
                <a:srgbClr val="000000"/>
              </a:buClr>
              <a:buSzPts val="1267"/>
              <a:buFont typeface="Arial"/>
              <a:buNone/>
            </a:pPr>
            <a:fld id="{00000000-1234-1234-1234-123412341234}" type="slidenum">
              <a:rPr lang="en-IE" sz="1267" b="1" i="0" u="none" strike="noStrike" cap="none">
                <a:solidFill>
                  <a:schemeClr val="lt1"/>
                </a:solidFill>
                <a:latin typeface="Arial"/>
                <a:ea typeface="Arial"/>
                <a:cs typeface="Arial"/>
                <a:sym typeface="Arial"/>
              </a:rPr>
              <a:t>16</a:t>
            </a:fld>
            <a:endParaRPr sz="1267" b="1" i="0" u="none" strike="noStrike" cap="none">
              <a:solidFill>
                <a:schemeClr val="lt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10"/>
        <p:cNvGrpSpPr/>
        <p:nvPr/>
      </p:nvGrpSpPr>
      <p:grpSpPr>
        <a:xfrm>
          <a:off x="0" y="0"/>
          <a:ext cx="0" cy="0"/>
          <a:chOff x="0" y="0"/>
          <a:chExt cx="0" cy="0"/>
        </a:xfrm>
      </p:grpSpPr>
      <p:sp>
        <p:nvSpPr>
          <p:cNvPr id="611" name="Google Shape;611;g2fb8c25a15c_0_328"/>
          <p:cNvSpPr txBox="1"/>
          <p:nvPr/>
        </p:nvSpPr>
        <p:spPr>
          <a:xfrm>
            <a:off x="1488000" y="3312000"/>
            <a:ext cx="8192100" cy="4230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4800"/>
              <a:buFont typeface="Arial"/>
              <a:buNone/>
            </a:pPr>
            <a:r>
              <a:rPr lang="en-IE" sz="4800" b="1" i="0" u="none" strike="noStrike" cap="none">
                <a:solidFill>
                  <a:schemeClr val="lt1"/>
                </a:solidFill>
                <a:latin typeface="Arial"/>
                <a:ea typeface="Arial"/>
                <a:cs typeface="Arial"/>
                <a:sym typeface="Arial"/>
              </a:rPr>
              <a:t>Patient Video</a:t>
            </a:r>
            <a:endParaRPr sz="4800" b="1" i="0" u="none" strike="noStrike" cap="none">
              <a:solidFill>
                <a:schemeClr val="lt1"/>
              </a:solidFill>
              <a:latin typeface="Arial"/>
              <a:ea typeface="Arial"/>
              <a:cs typeface="Arial"/>
              <a:sym typeface="Arial"/>
            </a:endParaRPr>
          </a:p>
          <a:p>
            <a:pPr marL="0" marR="0" lvl="0" indent="0" algn="l" rtl="0">
              <a:lnSpc>
                <a:spcPct val="90000"/>
              </a:lnSpc>
              <a:spcBef>
                <a:spcPts val="0"/>
              </a:spcBef>
              <a:spcAft>
                <a:spcPts val="0"/>
              </a:spcAft>
              <a:buClr>
                <a:srgbClr val="000000"/>
              </a:buClr>
              <a:buSzPts val="3600"/>
              <a:buFont typeface="Arial"/>
              <a:buNone/>
            </a:pPr>
            <a:r>
              <a:rPr lang="en-IE" sz="3600" b="0" i="0" u="none" strike="noStrike" cap="none">
                <a:solidFill>
                  <a:schemeClr val="lt1"/>
                </a:solidFill>
                <a:latin typeface="Arial"/>
                <a:ea typeface="Arial"/>
                <a:cs typeface="Arial"/>
                <a:sym typeface="Arial"/>
              </a:rPr>
              <a:t>S.Foley</a:t>
            </a:r>
            <a:endParaRPr sz="3600" b="0" i="0" u="none" strike="noStrike" cap="none">
              <a:solidFill>
                <a:schemeClr val="lt1"/>
              </a:solidFill>
              <a:latin typeface="Arial"/>
              <a:ea typeface="Arial"/>
              <a:cs typeface="Arial"/>
              <a:sym typeface="Arial"/>
            </a:endParaRPr>
          </a:p>
        </p:txBody>
      </p:sp>
      <p:sp>
        <p:nvSpPr>
          <p:cNvPr id="612" name="Google Shape;612;g2fb8c25a15c_0_328"/>
          <p:cNvSpPr txBox="1"/>
          <p:nvPr/>
        </p:nvSpPr>
        <p:spPr>
          <a:xfrm>
            <a:off x="11714356" y="6519101"/>
            <a:ext cx="365700" cy="262500"/>
          </a:xfrm>
          <a:prstGeom prst="rect">
            <a:avLst/>
          </a:prstGeom>
          <a:noFill/>
          <a:ln>
            <a:noFill/>
          </a:ln>
        </p:spPr>
        <p:txBody>
          <a:bodyPr spcFirstLastPara="1" wrap="square" lIns="60950" tIns="60950" rIns="60950" bIns="60950" anchor="t" anchorCtr="0">
            <a:noAutofit/>
          </a:bodyPr>
          <a:lstStyle/>
          <a:p>
            <a:pPr marL="0" marR="0" lvl="0" indent="0" algn="r" rtl="0">
              <a:lnSpc>
                <a:spcPct val="100000"/>
              </a:lnSpc>
              <a:spcBef>
                <a:spcPts val="0"/>
              </a:spcBef>
              <a:spcAft>
                <a:spcPts val="0"/>
              </a:spcAft>
              <a:buClr>
                <a:srgbClr val="000000"/>
              </a:buClr>
              <a:buSzPts val="1267"/>
              <a:buFont typeface="Arial"/>
              <a:buNone/>
            </a:pPr>
            <a:fld id="{00000000-1234-1234-1234-123412341234}" type="slidenum">
              <a:rPr lang="en-IE" sz="1267" b="1" i="0" u="none" strike="noStrike" cap="none">
                <a:solidFill>
                  <a:schemeClr val="lt1"/>
                </a:solidFill>
                <a:latin typeface="Arial"/>
                <a:ea typeface="Arial"/>
                <a:cs typeface="Arial"/>
                <a:sym typeface="Arial"/>
              </a:rPr>
              <a:t>17</a:t>
            </a:fld>
            <a:endParaRPr sz="1267" b="1" i="0" u="none" strike="noStrike" cap="none">
              <a:solidFill>
                <a:schemeClr val="lt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22"/>
        <p:cNvGrpSpPr/>
        <p:nvPr/>
      </p:nvGrpSpPr>
      <p:grpSpPr>
        <a:xfrm>
          <a:off x="0" y="0"/>
          <a:ext cx="0" cy="0"/>
          <a:chOff x="0" y="0"/>
          <a:chExt cx="0" cy="0"/>
        </a:xfrm>
      </p:grpSpPr>
      <p:sp>
        <p:nvSpPr>
          <p:cNvPr id="623" name="Google Shape;623;g2fb8c25a15c_0_375"/>
          <p:cNvSpPr txBox="1"/>
          <p:nvPr/>
        </p:nvSpPr>
        <p:spPr>
          <a:xfrm>
            <a:off x="1488000" y="3312000"/>
            <a:ext cx="8192100" cy="4230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4800"/>
              <a:buFont typeface="Arial"/>
              <a:buNone/>
            </a:pPr>
            <a:r>
              <a:rPr lang="en-IE" sz="4800" b="1" i="0" u="none" strike="noStrike" cap="none">
                <a:solidFill>
                  <a:schemeClr val="lt1"/>
                </a:solidFill>
                <a:latin typeface="Arial"/>
                <a:ea typeface="Arial"/>
                <a:cs typeface="Arial"/>
                <a:sym typeface="Arial"/>
              </a:rPr>
              <a:t>AI Presentation</a:t>
            </a:r>
            <a:endParaRPr sz="4800" b="1" i="0" u="none" strike="noStrike" cap="none">
              <a:solidFill>
                <a:schemeClr val="lt1"/>
              </a:solidFill>
              <a:latin typeface="Arial"/>
              <a:ea typeface="Arial"/>
              <a:cs typeface="Arial"/>
              <a:sym typeface="Arial"/>
            </a:endParaRPr>
          </a:p>
          <a:p>
            <a:pPr marL="0" marR="0" lvl="0" indent="0" algn="l" rtl="0">
              <a:lnSpc>
                <a:spcPct val="90000"/>
              </a:lnSpc>
              <a:spcBef>
                <a:spcPts val="0"/>
              </a:spcBef>
              <a:spcAft>
                <a:spcPts val="0"/>
              </a:spcAft>
              <a:buClr>
                <a:srgbClr val="000000"/>
              </a:buClr>
              <a:buSzPts val="3600"/>
              <a:buFont typeface="Arial"/>
              <a:buNone/>
            </a:pPr>
            <a:r>
              <a:rPr lang="en-IE" sz="3600" b="0" i="0" u="none" strike="noStrike" cap="none">
                <a:solidFill>
                  <a:schemeClr val="lt1"/>
                </a:solidFill>
                <a:latin typeface="Arial"/>
                <a:ea typeface="Arial"/>
                <a:cs typeface="Arial"/>
                <a:sym typeface="Arial"/>
              </a:rPr>
              <a:t>Neil O’Hare </a:t>
            </a:r>
            <a:endParaRPr sz="3600" b="0" i="0" u="none" strike="noStrike" cap="none">
              <a:solidFill>
                <a:schemeClr val="lt1"/>
              </a:solidFill>
              <a:latin typeface="Arial"/>
              <a:ea typeface="Arial"/>
              <a:cs typeface="Arial"/>
              <a:sym typeface="Arial"/>
            </a:endParaRPr>
          </a:p>
        </p:txBody>
      </p:sp>
      <p:sp>
        <p:nvSpPr>
          <p:cNvPr id="624" name="Google Shape;624;g2fb8c25a15c_0_375"/>
          <p:cNvSpPr txBox="1"/>
          <p:nvPr/>
        </p:nvSpPr>
        <p:spPr>
          <a:xfrm>
            <a:off x="11714356" y="6519101"/>
            <a:ext cx="365700" cy="262500"/>
          </a:xfrm>
          <a:prstGeom prst="rect">
            <a:avLst/>
          </a:prstGeom>
          <a:noFill/>
          <a:ln>
            <a:noFill/>
          </a:ln>
        </p:spPr>
        <p:txBody>
          <a:bodyPr spcFirstLastPara="1" wrap="square" lIns="60950" tIns="60950" rIns="60950" bIns="60950" anchor="t" anchorCtr="0">
            <a:noAutofit/>
          </a:bodyPr>
          <a:lstStyle/>
          <a:p>
            <a:pPr marL="0" marR="0" lvl="0" indent="0" algn="r" rtl="0">
              <a:lnSpc>
                <a:spcPct val="100000"/>
              </a:lnSpc>
              <a:spcBef>
                <a:spcPts val="0"/>
              </a:spcBef>
              <a:spcAft>
                <a:spcPts val="0"/>
              </a:spcAft>
              <a:buClr>
                <a:srgbClr val="000000"/>
              </a:buClr>
              <a:buSzPts val="1267"/>
              <a:buFont typeface="Arial"/>
              <a:buNone/>
            </a:pPr>
            <a:fld id="{00000000-1234-1234-1234-123412341234}" type="slidenum">
              <a:rPr lang="en-IE" sz="1267" b="1" i="0" u="none" strike="noStrike" cap="none">
                <a:solidFill>
                  <a:schemeClr val="lt1"/>
                </a:solidFill>
                <a:latin typeface="Arial"/>
                <a:ea typeface="Arial"/>
                <a:cs typeface="Arial"/>
                <a:sym typeface="Arial"/>
              </a:rPr>
              <a:t>18</a:t>
            </a:fld>
            <a:endParaRPr sz="1267" b="1" i="0" u="none" strike="noStrike" cap="none">
              <a:solidFill>
                <a:schemeClr val="lt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g2fb8c25a15c_0_0"/>
          <p:cNvSpPr txBox="1">
            <a:spLocks noGrp="1"/>
          </p:cNvSpPr>
          <p:nvPr>
            <p:ph type="body" idx="1"/>
          </p:nvPr>
        </p:nvSpPr>
        <p:spPr>
          <a:xfrm>
            <a:off x="1440000" y="370000"/>
            <a:ext cx="8943300" cy="6162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75B5B8"/>
              </a:buClr>
              <a:buSzPts val="3200"/>
              <a:buNone/>
            </a:pPr>
            <a:r>
              <a:rPr lang="en-IE" sz="3800"/>
              <a:t>Sláintecare – Supporting Digital</a:t>
            </a:r>
            <a:endParaRPr sz="2500"/>
          </a:p>
        </p:txBody>
      </p:sp>
      <p:sp>
        <p:nvSpPr>
          <p:cNvPr id="323" name="Google Shape;323;g2fb8c25a15c_0_0"/>
          <p:cNvSpPr/>
          <p:nvPr/>
        </p:nvSpPr>
        <p:spPr>
          <a:xfrm>
            <a:off x="7872000" y="1098435"/>
            <a:ext cx="4320000" cy="779700"/>
          </a:xfrm>
          <a:prstGeom prst="rect">
            <a:avLst/>
          </a:prstGeom>
          <a:noFill/>
          <a:ln>
            <a:noFill/>
          </a:ln>
        </p:spPr>
        <p:txBody>
          <a:bodyPr spcFirstLastPara="1" wrap="square" lIns="121900" tIns="60925" rIns="121900" bIns="60925" anchor="t" anchorCtr="0">
            <a:noAutofit/>
          </a:bodyPr>
          <a:lstStyle/>
          <a:p>
            <a:pPr marL="0" marR="0" lvl="0" indent="0" algn="ctr" rtl="0">
              <a:lnSpc>
                <a:spcPct val="100000"/>
              </a:lnSpc>
              <a:spcBef>
                <a:spcPts val="0"/>
              </a:spcBef>
              <a:spcAft>
                <a:spcPts val="0"/>
              </a:spcAft>
              <a:buClr>
                <a:srgbClr val="000000"/>
              </a:buClr>
              <a:buSzPts val="2100"/>
              <a:buFont typeface="Arial"/>
              <a:buNone/>
            </a:pPr>
            <a:r>
              <a:rPr lang="en-IE" sz="2100" b="1" i="0" u="none" strike="noStrike" cap="none">
                <a:solidFill>
                  <a:schemeClr val="lt1"/>
                </a:solidFill>
                <a:latin typeface="Arial"/>
                <a:ea typeface="Arial"/>
                <a:cs typeface="Arial"/>
                <a:sym typeface="Arial"/>
              </a:rPr>
              <a:t>Text in Arial Bold</a:t>
            </a:r>
            <a:br>
              <a:rPr lang="en-IE" sz="2100" b="1" i="0" u="none" strike="noStrike" cap="none">
                <a:solidFill>
                  <a:schemeClr val="lt1"/>
                </a:solidFill>
                <a:latin typeface="Arial"/>
                <a:ea typeface="Arial"/>
                <a:cs typeface="Arial"/>
                <a:sym typeface="Arial"/>
              </a:rPr>
            </a:br>
            <a:r>
              <a:rPr lang="en-IE" sz="2100" b="1" i="0" u="none" strike="noStrike" cap="none">
                <a:solidFill>
                  <a:schemeClr val="lt1"/>
                </a:solidFill>
                <a:latin typeface="Arial"/>
                <a:ea typeface="Arial"/>
                <a:cs typeface="Arial"/>
                <a:sym typeface="Arial"/>
              </a:rPr>
              <a:t>16 point text </a:t>
            </a:r>
            <a:endParaRPr sz="2100" b="0" i="0" u="none" strike="noStrike" cap="none">
              <a:solidFill>
                <a:schemeClr val="lt1"/>
              </a:solidFill>
              <a:latin typeface="Arial"/>
              <a:ea typeface="Arial"/>
              <a:cs typeface="Arial"/>
              <a:sym typeface="Arial"/>
            </a:endParaRPr>
          </a:p>
        </p:txBody>
      </p:sp>
      <p:sp>
        <p:nvSpPr>
          <p:cNvPr id="324" name="Google Shape;324;g2fb8c25a15c_0_0"/>
          <p:cNvSpPr txBox="1"/>
          <p:nvPr/>
        </p:nvSpPr>
        <p:spPr>
          <a:xfrm>
            <a:off x="11714350" y="6577867"/>
            <a:ext cx="365700" cy="203700"/>
          </a:xfrm>
          <a:prstGeom prst="rect">
            <a:avLst/>
          </a:prstGeom>
          <a:noFill/>
          <a:ln>
            <a:noFill/>
          </a:ln>
        </p:spPr>
        <p:txBody>
          <a:bodyPr spcFirstLastPara="1" wrap="square" lIns="60950" tIns="60950" rIns="60950" bIns="60950" anchor="t"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IE" sz="1300" b="1" i="0" u="none" strike="noStrike" cap="none">
                <a:solidFill>
                  <a:schemeClr val="lt1"/>
                </a:solidFill>
                <a:latin typeface="Arial"/>
                <a:ea typeface="Arial"/>
                <a:cs typeface="Arial"/>
                <a:sym typeface="Arial"/>
              </a:rPr>
              <a:t>2</a:t>
            </a:fld>
            <a:endParaRPr sz="1300" b="1" i="0" u="none" strike="noStrike" cap="none">
              <a:solidFill>
                <a:schemeClr val="lt1"/>
              </a:solidFill>
              <a:latin typeface="Arial"/>
              <a:ea typeface="Arial"/>
              <a:cs typeface="Arial"/>
              <a:sym typeface="Arial"/>
            </a:endParaRPr>
          </a:p>
        </p:txBody>
      </p:sp>
      <p:pic>
        <p:nvPicPr>
          <p:cNvPr id="325" name="Google Shape;325;g2fb8c25a15c_0_0"/>
          <p:cNvPicPr preferRelativeResize="0"/>
          <p:nvPr/>
        </p:nvPicPr>
        <p:blipFill rotWithShape="1">
          <a:blip r:embed="rId3">
            <a:alphaModFix/>
          </a:blip>
          <a:srcRect/>
          <a:stretch/>
        </p:blipFill>
        <p:spPr>
          <a:xfrm>
            <a:off x="8352612" y="1446935"/>
            <a:ext cx="3417105" cy="4971213"/>
          </a:xfrm>
          <a:prstGeom prst="rect">
            <a:avLst/>
          </a:prstGeom>
          <a:noFill/>
          <a:ln w="9525" cap="flat" cmpd="sng">
            <a:solidFill>
              <a:schemeClr val="accent1"/>
            </a:solidFill>
            <a:prstDash val="solid"/>
            <a:round/>
            <a:headEnd type="none" w="sm" len="sm"/>
            <a:tailEnd type="none" w="sm" len="sm"/>
          </a:ln>
        </p:spPr>
      </p:pic>
      <p:sp>
        <p:nvSpPr>
          <p:cNvPr id="326" name="Google Shape;326;g2fb8c25a15c_0_0"/>
          <p:cNvSpPr/>
          <p:nvPr/>
        </p:nvSpPr>
        <p:spPr>
          <a:xfrm>
            <a:off x="1335742" y="1492623"/>
            <a:ext cx="5419200" cy="914400"/>
          </a:xfrm>
          <a:prstGeom prst="roundRect">
            <a:avLst>
              <a:gd name="adj" fmla="val 16667"/>
            </a:avLst>
          </a:prstGeom>
          <a:gradFill>
            <a:gsLst>
              <a:gs pos="0">
                <a:srgbClr val="007762"/>
              </a:gs>
              <a:gs pos="100000">
                <a:srgbClr val="ACD2C8"/>
              </a:gs>
            </a:gsLst>
            <a:lin ang="16200038" scaled="0"/>
          </a:gradFill>
          <a:ln w="9525" cap="flat" cmpd="sng">
            <a:solidFill>
              <a:srgbClr val="006756"/>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IE" sz="1800" b="1" i="0" u="none" strike="noStrike" cap="none">
                <a:solidFill>
                  <a:schemeClr val="lt1"/>
                </a:solidFill>
                <a:latin typeface="Arial"/>
                <a:ea typeface="Arial"/>
                <a:cs typeface="Arial"/>
                <a:sym typeface="Arial"/>
              </a:rPr>
              <a:t>Right Care. Right Place. Right Time.</a:t>
            </a:r>
            <a:endParaRPr sz="1800" b="0" i="0" u="none" strike="noStrike" cap="none">
              <a:solidFill>
                <a:schemeClr val="lt1"/>
              </a:solidFill>
              <a:latin typeface="Arial"/>
              <a:ea typeface="Arial"/>
              <a:cs typeface="Arial"/>
              <a:sym typeface="Arial"/>
            </a:endParaRPr>
          </a:p>
        </p:txBody>
      </p:sp>
      <p:sp>
        <p:nvSpPr>
          <p:cNvPr id="327" name="Google Shape;327;g2fb8c25a15c_0_0"/>
          <p:cNvSpPr txBox="1">
            <a:spLocks noGrp="1"/>
          </p:cNvSpPr>
          <p:nvPr>
            <p:ph type="body" idx="1"/>
          </p:nvPr>
        </p:nvSpPr>
        <p:spPr>
          <a:xfrm>
            <a:off x="268650" y="2407025"/>
            <a:ext cx="7553400" cy="3357600"/>
          </a:xfrm>
          <a:prstGeom prst="rect">
            <a:avLst/>
          </a:prstGeom>
          <a:noFill/>
          <a:ln>
            <a:noFill/>
          </a:ln>
        </p:spPr>
        <p:txBody>
          <a:bodyPr spcFirstLastPara="1" wrap="square" lIns="0" tIns="0" rIns="0" bIns="0" anchor="t" anchorCtr="0">
            <a:noAutofit/>
          </a:bodyPr>
          <a:lstStyle/>
          <a:p>
            <a:pPr marL="0" lvl="0" indent="0" algn="ctr" rtl="0">
              <a:lnSpc>
                <a:spcPct val="120000"/>
              </a:lnSpc>
              <a:spcBef>
                <a:spcPts val="380"/>
              </a:spcBef>
              <a:spcAft>
                <a:spcPts val="0"/>
              </a:spcAft>
              <a:buClr>
                <a:schemeClr val="dk1"/>
              </a:buClr>
              <a:buSzPts val="1900"/>
              <a:buNone/>
            </a:pPr>
            <a:endParaRPr sz="1900" b="1">
              <a:solidFill>
                <a:schemeClr val="dk1"/>
              </a:solidFill>
              <a:latin typeface="Arial"/>
              <a:ea typeface="Arial"/>
              <a:cs typeface="Arial"/>
              <a:sym typeface="Arial"/>
            </a:endParaRPr>
          </a:p>
          <a:p>
            <a:pPr marL="719455" lvl="1" indent="-359410" algn="l" rtl="0">
              <a:lnSpc>
                <a:spcPct val="120000"/>
              </a:lnSpc>
              <a:spcBef>
                <a:spcPts val="380"/>
              </a:spcBef>
              <a:spcAft>
                <a:spcPts val="0"/>
              </a:spcAft>
              <a:buClr>
                <a:schemeClr val="dk1"/>
              </a:buClr>
              <a:buSzPts val="1900"/>
              <a:buChar char="•"/>
            </a:pPr>
            <a:r>
              <a:rPr lang="en-IE" sz="1900" b="0">
                <a:solidFill>
                  <a:schemeClr val="dk1"/>
                </a:solidFill>
              </a:rPr>
              <a:t>Improving safe, timely access to care and promoting health and well being</a:t>
            </a:r>
            <a:endParaRPr b="0">
              <a:solidFill>
                <a:schemeClr val="dk1"/>
              </a:solidFill>
            </a:endParaRPr>
          </a:p>
          <a:p>
            <a:pPr marL="719455" lvl="1" indent="-359410" algn="l" rtl="0">
              <a:lnSpc>
                <a:spcPct val="120000"/>
              </a:lnSpc>
              <a:spcBef>
                <a:spcPts val="380"/>
              </a:spcBef>
              <a:spcAft>
                <a:spcPts val="0"/>
              </a:spcAft>
              <a:buClr>
                <a:schemeClr val="dk1"/>
              </a:buClr>
              <a:buSzPts val="1900"/>
              <a:buChar char="•"/>
            </a:pPr>
            <a:r>
              <a:rPr lang="en-IE" sz="1900" b="0">
                <a:solidFill>
                  <a:schemeClr val="dk1"/>
                </a:solidFill>
              </a:rPr>
              <a:t>Addressing health inequalities – towards universal healthcare</a:t>
            </a:r>
            <a:endParaRPr b="0">
              <a:solidFill>
                <a:schemeClr val="dk1"/>
              </a:solidFill>
            </a:endParaRPr>
          </a:p>
          <a:p>
            <a:pPr marL="0" lvl="0" indent="0" algn="ctr" rtl="0">
              <a:lnSpc>
                <a:spcPct val="120000"/>
              </a:lnSpc>
              <a:spcBef>
                <a:spcPts val="380"/>
              </a:spcBef>
              <a:spcAft>
                <a:spcPts val="0"/>
              </a:spcAft>
              <a:buClr>
                <a:schemeClr val="dk1"/>
              </a:buClr>
              <a:buSzPts val="1900"/>
              <a:buNone/>
            </a:pPr>
            <a:endParaRPr sz="1900">
              <a:solidFill>
                <a:schemeClr val="dk1"/>
              </a:solidFill>
              <a:latin typeface="Arial"/>
              <a:ea typeface="Arial"/>
              <a:cs typeface="Arial"/>
              <a:sym typeface="Arial"/>
            </a:endParaRPr>
          </a:p>
          <a:p>
            <a:pPr marL="0" lvl="0" indent="0" algn="ctr" rtl="0">
              <a:lnSpc>
                <a:spcPct val="120000"/>
              </a:lnSpc>
              <a:spcBef>
                <a:spcPts val="420"/>
              </a:spcBef>
              <a:spcAft>
                <a:spcPts val="0"/>
              </a:spcAft>
              <a:buClr>
                <a:schemeClr val="dk1"/>
              </a:buClr>
              <a:buSzPts val="2100"/>
              <a:buNone/>
            </a:pPr>
            <a:r>
              <a:rPr lang="en-IE" sz="2100" b="1">
                <a:solidFill>
                  <a:schemeClr val="dk1"/>
                </a:solidFill>
                <a:latin typeface="Arial"/>
                <a:ea typeface="Arial"/>
                <a:cs typeface="Arial"/>
                <a:sym typeface="Arial"/>
              </a:rPr>
              <a:t>S</a:t>
            </a:r>
            <a:r>
              <a:rPr lang="en-IE" sz="1900" b="1">
                <a:solidFill>
                  <a:schemeClr val="dk1"/>
                </a:solidFill>
                <a:latin typeface="Arial"/>
                <a:ea typeface="Arial"/>
                <a:cs typeface="Arial"/>
                <a:sym typeface="Arial"/>
              </a:rPr>
              <a:t>láintecare recognised Digital Health Transformation as essential for reform and implementation of integrated care</a:t>
            </a:r>
            <a:endParaRPr>
              <a:solidFill>
                <a:schemeClr val="dk1"/>
              </a:solidFill>
            </a:endParaRPr>
          </a:p>
          <a:p>
            <a:pPr marL="0" lvl="0" indent="0" algn="ctr" rtl="0">
              <a:lnSpc>
                <a:spcPct val="120000"/>
              </a:lnSpc>
              <a:spcBef>
                <a:spcPts val="380"/>
              </a:spcBef>
              <a:spcAft>
                <a:spcPts val="0"/>
              </a:spcAft>
              <a:buClr>
                <a:schemeClr val="dk1"/>
              </a:buClr>
              <a:buSzPts val="1900"/>
              <a:buNone/>
            </a:pPr>
            <a:endParaRPr sz="1900">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g2fb8c25a15c_0_44"/>
          <p:cNvSpPr txBox="1">
            <a:spLocks noGrp="1"/>
          </p:cNvSpPr>
          <p:nvPr>
            <p:ph type="body" idx="1"/>
          </p:nvPr>
        </p:nvSpPr>
        <p:spPr>
          <a:xfrm>
            <a:off x="1440000" y="370000"/>
            <a:ext cx="8943300" cy="6162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75B5B8"/>
              </a:buClr>
              <a:buSzPts val="3200"/>
              <a:buNone/>
            </a:pPr>
            <a:r>
              <a:rPr lang="en-IE" sz="3800"/>
              <a:t>Ireland’s Digital Landscape</a:t>
            </a:r>
            <a:endParaRPr sz="2500"/>
          </a:p>
        </p:txBody>
      </p:sp>
      <p:sp>
        <p:nvSpPr>
          <p:cNvPr id="333" name="Google Shape;333;g2fb8c25a15c_0_44"/>
          <p:cNvSpPr txBox="1"/>
          <p:nvPr/>
        </p:nvSpPr>
        <p:spPr>
          <a:xfrm>
            <a:off x="11714350" y="6577867"/>
            <a:ext cx="365700" cy="203700"/>
          </a:xfrm>
          <a:prstGeom prst="rect">
            <a:avLst/>
          </a:prstGeom>
          <a:noFill/>
          <a:ln>
            <a:noFill/>
          </a:ln>
        </p:spPr>
        <p:txBody>
          <a:bodyPr spcFirstLastPara="1" wrap="square" lIns="60950" tIns="60950" rIns="60950" bIns="60950" anchor="t"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IE" sz="1300" b="1" i="0" u="none" strike="noStrike" cap="none">
                <a:solidFill>
                  <a:schemeClr val="lt1"/>
                </a:solidFill>
                <a:latin typeface="Arial"/>
                <a:ea typeface="Arial"/>
                <a:cs typeface="Arial"/>
                <a:sym typeface="Arial"/>
              </a:rPr>
              <a:t>3</a:t>
            </a:fld>
            <a:endParaRPr sz="1300" b="1" i="0" u="none" strike="noStrike" cap="none">
              <a:solidFill>
                <a:schemeClr val="lt1"/>
              </a:solidFill>
              <a:latin typeface="Arial"/>
              <a:ea typeface="Arial"/>
              <a:cs typeface="Arial"/>
              <a:sym typeface="Arial"/>
            </a:endParaRPr>
          </a:p>
        </p:txBody>
      </p:sp>
      <p:sp>
        <p:nvSpPr>
          <p:cNvPr id="334" name="Google Shape;334;g2fb8c25a15c_0_44"/>
          <p:cNvSpPr/>
          <p:nvPr/>
        </p:nvSpPr>
        <p:spPr>
          <a:xfrm>
            <a:off x="7698785" y="2440215"/>
            <a:ext cx="3946500" cy="3378600"/>
          </a:xfrm>
          <a:prstGeom prst="roundRect">
            <a:avLst>
              <a:gd name="adj" fmla="val 16667"/>
            </a:avLst>
          </a:prstGeom>
          <a:solidFill>
            <a:srgbClr val="C6DAD6"/>
          </a:solidFill>
          <a:ln w="9525" cap="flat" cmpd="sng">
            <a:solidFill>
              <a:srgbClr val="C6DAD6"/>
            </a:solidFill>
            <a:prstDash val="solid"/>
            <a:round/>
            <a:headEnd type="none" w="sm" len="sm"/>
            <a:tailEnd type="none" w="sm" len="sm"/>
          </a:ln>
        </p:spPr>
        <p:txBody>
          <a:bodyPr spcFirstLastPara="1" wrap="square" lIns="121900" tIns="60950" rIns="121900" bIns="60950" anchor="ctr" anchorCtr="0">
            <a:noAutofit/>
          </a:bodyPr>
          <a:lstStyle/>
          <a:p>
            <a:pPr marL="0" marR="0" lvl="0" indent="0" algn="ctr" rtl="0">
              <a:lnSpc>
                <a:spcPct val="100000"/>
              </a:lnSpc>
              <a:spcBef>
                <a:spcPts val="0"/>
              </a:spcBef>
              <a:spcAft>
                <a:spcPts val="0"/>
              </a:spcAft>
              <a:buClr>
                <a:srgbClr val="000000"/>
              </a:buClr>
              <a:buSzPts val="1850"/>
              <a:buFont typeface="Arial"/>
              <a:buNone/>
            </a:pPr>
            <a:r>
              <a:rPr lang="en-IE" sz="1850" b="0" i="1" u="none" strike="noStrike" cap="none">
                <a:solidFill>
                  <a:schemeClr val="dk1"/>
                </a:solidFill>
                <a:latin typeface="Arial"/>
                <a:ea typeface="Arial"/>
                <a:cs typeface="Arial"/>
                <a:sym typeface="Arial"/>
              </a:rPr>
              <a:t>Harnessing the power of new technologies, digital and data to transform how health &amp; social care services are delivered for our population.</a:t>
            </a:r>
            <a:endParaRPr sz="24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50"/>
              <a:buFont typeface="Arial"/>
              <a:buNone/>
            </a:pPr>
            <a:endParaRPr sz="1850" b="0" i="1"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1"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IE" sz="1200" b="1" i="1" u="none" strike="noStrike" cap="none">
                <a:solidFill>
                  <a:schemeClr val="dk1"/>
                </a:solidFill>
                <a:latin typeface="Arial"/>
                <a:ea typeface="Arial"/>
                <a:cs typeface="Arial"/>
                <a:sym typeface="Arial"/>
              </a:rPr>
              <a:t>Mission Statement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IE" sz="1200" b="0" i="1" u="none" strike="noStrike" cap="none">
                <a:solidFill>
                  <a:schemeClr val="dk1"/>
                </a:solidFill>
                <a:latin typeface="Arial"/>
                <a:ea typeface="Arial"/>
                <a:cs typeface="Arial"/>
                <a:sym typeface="Arial"/>
              </a:rPr>
              <a:t>Digital for Care – A Digital Health Framework for Ireland 2024-2030</a:t>
            </a:r>
            <a:endParaRPr sz="1200" b="0" i="0" u="none" strike="noStrike" cap="none">
              <a:solidFill>
                <a:schemeClr val="dk1"/>
              </a:solidFill>
              <a:latin typeface="Arial"/>
              <a:ea typeface="Arial"/>
              <a:cs typeface="Arial"/>
              <a:sym typeface="Arial"/>
            </a:endParaRPr>
          </a:p>
        </p:txBody>
      </p:sp>
      <p:grpSp>
        <p:nvGrpSpPr>
          <p:cNvPr id="335" name="Google Shape;335;g2fb8c25a15c_0_44"/>
          <p:cNvGrpSpPr/>
          <p:nvPr/>
        </p:nvGrpSpPr>
        <p:grpSpPr>
          <a:xfrm>
            <a:off x="572640" y="1525320"/>
            <a:ext cx="6728877" cy="4524030"/>
            <a:chOff x="219789" y="1822105"/>
            <a:chExt cx="3904420" cy="2403203"/>
          </a:xfrm>
        </p:grpSpPr>
        <p:sp>
          <p:nvSpPr>
            <p:cNvPr id="336" name="Google Shape;336;g2fb8c25a15c_0_44"/>
            <p:cNvSpPr txBox="1"/>
            <p:nvPr/>
          </p:nvSpPr>
          <p:spPr>
            <a:xfrm>
              <a:off x="1022657" y="1822105"/>
              <a:ext cx="1416000" cy="220800"/>
            </a:xfrm>
            <a:prstGeom prst="rect">
              <a:avLst/>
            </a:prstGeom>
            <a:noFill/>
            <a:ln>
              <a:noFill/>
            </a:ln>
          </p:spPr>
          <p:txBody>
            <a:bodyPr spcFirstLastPara="1" wrap="square" lIns="91425" tIns="45700" rIns="91425" bIns="45700" anchor="t" anchorCtr="0">
              <a:spAutoFit/>
            </a:bodyPr>
            <a:lstStyle/>
            <a:p>
              <a:pPr marL="0" marR="0" lvl="0" indent="0" algn="ctr" rtl="0">
                <a:lnSpc>
                  <a:spcPct val="130000"/>
                </a:lnSpc>
                <a:spcBef>
                  <a:spcPts val="0"/>
                </a:spcBef>
                <a:spcAft>
                  <a:spcPts val="0"/>
                </a:spcAft>
                <a:buClr>
                  <a:srgbClr val="000000"/>
                </a:buClr>
                <a:buSzPts val="2100"/>
                <a:buFont typeface="Arial"/>
                <a:buNone/>
              </a:pPr>
              <a:r>
                <a:rPr lang="en-IE" sz="2100" b="1" i="0" u="none" strike="noStrike" cap="none">
                  <a:solidFill>
                    <a:srgbClr val="4FA7AF"/>
                  </a:solidFill>
                  <a:latin typeface="Arial"/>
                  <a:ea typeface="Arial"/>
                  <a:cs typeface="Arial"/>
                  <a:sym typeface="Arial"/>
                </a:rPr>
                <a:t>EU Directive 2030</a:t>
              </a:r>
              <a:endParaRPr sz="2133" b="1" i="0" u="none" strike="noStrike" cap="none">
                <a:solidFill>
                  <a:srgbClr val="4FA7AF"/>
                </a:solidFill>
                <a:latin typeface="Arial"/>
                <a:ea typeface="Arial"/>
                <a:cs typeface="Arial"/>
                <a:sym typeface="Arial"/>
              </a:endParaRPr>
            </a:p>
          </p:txBody>
        </p:sp>
        <p:sp>
          <p:nvSpPr>
            <p:cNvPr id="337" name="Google Shape;337;g2fb8c25a15c_0_44"/>
            <p:cNvSpPr txBox="1"/>
            <p:nvPr/>
          </p:nvSpPr>
          <p:spPr>
            <a:xfrm>
              <a:off x="1072948" y="2167276"/>
              <a:ext cx="2604300" cy="310800"/>
            </a:xfrm>
            <a:prstGeom prst="rect">
              <a:avLst/>
            </a:prstGeom>
            <a:noFill/>
            <a:ln>
              <a:noFill/>
            </a:ln>
          </p:spPr>
          <p:txBody>
            <a:bodyPr spcFirstLastPara="1" wrap="square" lIns="91425" tIns="45700" rIns="91425" bIns="45700" anchor="t" anchorCtr="0">
              <a:spAutoFit/>
            </a:bodyPr>
            <a:lstStyle/>
            <a:p>
              <a:pPr marL="0" marR="0" lvl="0" indent="0" algn="ctr" rtl="0">
                <a:lnSpc>
                  <a:spcPct val="130000"/>
                </a:lnSpc>
                <a:spcBef>
                  <a:spcPts val="0"/>
                </a:spcBef>
                <a:spcAft>
                  <a:spcPts val="0"/>
                </a:spcAft>
                <a:buClr>
                  <a:srgbClr val="000000"/>
                </a:buClr>
                <a:buSzPts val="3200"/>
                <a:buFont typeface="Arial"/>
                <a:buNone/>
              </a:pPr>
              <a:r>
                <a:rPr lang="en-IE" sz="3200" b="0" i="0" u="none" strike="noStrike" cap="none">
                  <a:solidFill>
                    <a:srgbClr val="FF9E00"/>
                  </a:solidFill>
                  <a:latin typeface="Arial"/>
                  <a:ea typeface="Arial"/>
                  <a:cs typeface="Arial"/>
                  <a:sym typeface="Arial"/>
                </a:rPr>
                <a:t>Public Expectation</a:t>
              </a:r>
              <a:endParaRPr sz="1400" b="0" i="0" u="none" strike="noStrike" cap="none">
                <a:solidFill>
                  <a:srgbClr val="000000"/>
                </a:solidFill>
                <a:latin typeface="Arial"/>
                <a:ea typeface="Arial"/>
                <a:cs typeface="Arial"/>
                <a:sym typeface="Arial"/>
              </a:endParaRPr>
            </a:p>
          </p:txBody>
        </p:sp>
        <p:sp>
          <p:nvSpPr>
            <p:cNvPr id="338" name="Google Shape;338;g2fb8c25a15c_0_44"/>
            <p:cNvSpPr txBox="1"/>
            <p:nvPr/>
          </p:nvSpPr>
          <p:spPr>
            <a:xfrm>
              <a:off x="219789" y="3269397"/>
              <a:ext cx="828300" cy="196200"/>
            </a:xfrm>
            <a:prstGeom prst="rect">
              <a:avLst/>
            </a:prstGeom>
            <a:noFill/>
            <a:ln>
              <a:noFill/>
            </a:ln>
          </p:spPr>
          <p:txBody>
            <a:bodyPr spcFirstLastPara="1" wrap="square" lIns="91425" tIns="45700" rIns="91425" bIns="45700" anchor="t" anchorCtr="0">
              <a:spAutoFit/>
            </a:bodyPr>
            <a:lstStyle/>
            <a:p>
              <a:pPr marL="0" marR="0" lvl="0" indent="0" algn="ctr" rtl="0">
                <a:lnSpc>
                  <a:spcPct val="130000"/>
                </a:lnSpc>
                <a:spcBef>
                  <a:spcPts val="0"/>
                </a:spcBef>
                <a:spcAft>
                  <a:spcPts val="0"/>
                </a:spcAft>
                <a:buClr>
                  <a:srgbClr val="000000"/>
                </a:buClr>
                <a:buSzPts val="1800"/>
                <a:buFont typeface="Arial"/>
                <a:buNone/>
              </a:pPr>
              <a:r>
                <a:rPr lang="en-IE" sz="1800" b="0" i="0" u="none" strike="noStrike" cap="none">
                  <a:solidFill>
                    <a:srgbClr val="DF8234"/>
                  </a:solidFill>
                  <a:latin typeface="Arial"/>
                  <a:ea typeface="Arial"/>
                  <a:cs typeface="Arial"/>
                  <a:sym typeface="Arial"/>
                </a:rPr>
                <a:t>Innovation</a:t>
              </a:r>
              <a:endParaRPr sz="1400" b="0" i="0" u="none" strike="noStrike" cap="none">
                <a:solidFill>
                  <a:srgbClr val="000000"/>
                </a:solidFill>
                <a:latin typeface="Arial"/>
                <a:ea typeface="Arial"/>
                <a:cs typeface="Arial"/>
                <a:sym typeface="Arial"/>
              </a:endParaRPr>
            </a:p>
          </p:txBody>
        </p:sp>
        <p:sp>
          <p:nvSpPr>
            <p:cNvPr id="339" name="Google Shape;339;g2fb8c25a15c_0_44"/>
            <p:cNvSpPr txBox="1"/>
            <p:nvPr/>
          </p:nvSpPr>
          <p:spPr>
            <a:xfrm>
              <a:off x="479843" y="2979452"/>
              <a:ext cx="1592700" cy="220800"/>
            </a:xfrm>
            <a:prstGeom prst="rect">
              <a:avLst/>
            </a:prstGeom>
            <a:noFill/>
            <a:ln>
              <a:noFill/>
            </a:ln>
          </p:spPr>
          <p:txBody>
            <a:bodyPr spcFirstLastPara="1" wrap="square" lIns="91425" tIns="45700" rIns="91425" bIns="45700" anchor="t" anchorCtr="0">
              <a:spAutoFit/>
            </a:bodyPr>
            <a:lstStyle/>
            <a:p>
              <a:pPr marL="0" marR="0" lvl="0" indent="0" algn="ctr" rtl="0">
                <a:lnSpc>
                  <a:spcPct val="130000"/>
                </a:lnSpc>
                <a:spcBef>
                  <a:spcPts val="0"/>
                </a:spcBef>
                <a:spcAft>
                  <a:spcPts val="0"/>
                </a:spcAft>
                <a:buClr>
                  <a:srgbClr val="000000"/>
                </a:buClr>
                <a:buSzPts val="2100"/>
                <a:buFont typeface="Arial"/>
                <a:buNone/>
              </a:pPr>
              <a:r>
                <a:rPr lang="en-IE" sz="2100" b="0" i="0" u="none" strike="noStrike" cap="none">
                  <a:solidFill>
                    <a:srgbClr val="1F89E1"/>
                  </a:solidFill>
                  <a:latin typeface="Arial"/>
                  <a:ea typeface="Arial"/>
                  <a:cs typeface="Arial"/>
                  <a:sym typeface="Arial"/>
                </a:rPr>
                <a:t>Health REGIONS</a:t>
              </a:r>
              <a:endParaRPr sz="2133" b="0" i="0" u="none" strike="noStrike" cap="none">
                <a:solidFill>
                  <a:srgbClr val="1F89E1"/>
                </a:solidFill>
                <a:latin typeface="Arial"/>
                <a:ea typeface="Arial"/>
                <a:cs typeface="Arial"/>
                <a:sym typeface="Arial"/>
              </a:endParaRPr>
            </a:p>
          </p:txBody>
        </p:sp>
        <p:sp>
          <p:nvSpPr>
            <p:cNvPr id="340" name="Google Shape;340;g2fb8c25a15c_0_44"/>
            <p:cNvSpPr txBox="1"/>
            <p:nvPr/>
          </p:nvSpPr>
          <p:spPr>
            <a:xfrm>
              <a:off x="2870209" y="2835444"/>
              <a:ext cx="1254000" cy="575700"/>
            </a:xfrm>
            <a:prstGeom prst="rect">
              <a:avLst/>
            </a:prstGeom>
            <a:noFill/>
            <a:ln>
              <a:noFill/>
            </a:ln>
          </p:spPr>
          <p:txBody>
            <a:bodyPr spcFirstLastPara="1" wrap="square" lIns="91425" tIns="45700" rIns="91425" bIns="45700" anchor="t" anchorCtr="0">
              <a:spAutoFit/>
            </a:bodyPr>
            <a:lstStyle/>
            <a:p>
              <a:pPr marL="0" marR="0" lvl="0" indent="0" algn="ctr" rtl="0">
                <a:lnSpc>
                  <a:spcPct val="130000"/>
                </a:lnSpc>
                <a:spcBef>
                  <a:spcPts val="0"/>
                </a:spcBef>
                <a:spcAft>
                  <a:spcPts val="0"/>
                </a:spcAft>
                <a:buClr>
                  <a:srgbClr val="000000"/>
                </a:buClr>
                <a:buSzPts val="2800"/>
                <a:buFont typeface="Arial"/>
                <a:buNone/>
              </a:pPr>
              <a:r>
                <a:rPr lang="en-IE" sz="2800" b="1" i="0" u="none" strike="noStrike" cap="none">
                  <a:solidFill>
                    <a:srgbClr val="4FA7AF"/>
                  </a:solidFill>
                  <a:latin typeface="Arial"/>
                  <a:ea typeface="Arial"/>
                  <a:cs typeface="Arial"/>
                  <a:sym typeface="Arial"/>
                </a:rPr>
                <a:t>Sharing </a:t>
              </a:r>
              <a:endParaRPr sz="2400" b="0" i="0" u="none" strike="noStrike" cap="none">
                <a:solidFill>
                  <a:schemeClr val="dk1"/>
                </a:solidFill>
                <a:latin typeface="Arial"/>
                <a:ea typeface="Arial"/>
                <a:cs typeface="Arial"/>
                <a:sym typeface="Arial"/>
              </a:endParaRPr>
            </a:p>
            <a:p>
              <a:pPr marL="0" marR="0" lvl="0" indent="0" algn="ctr" rtl="0">
                <a:lnSpc>
                  <a:spcPct val="130000"/>
                </a:lnSpc>
                <a:spcBef>
                  <a:spcPts val="0"/>
                </a:spcBef>
                <a:spcAft>
                  <a:spcPts val="0"/>
                </a:spcAft>
                <a:buClr>
                  <a:srgbClr val="000000"/>
                </a:buClr>
                <a:buSzPts val="2800"/>
                <a:buFont typeface="Arial"/>
                <a:buNone/>
              </a:pPr>
              <a:r>
                <a:rPr lang="en-IE" sz="2800" b="1" i="0" u="none" strike="noStrike" cap="none">
                  <a:solidFill>
                    <a:srgbClr val="4FA7AF"/>
                  </a:solidFill>
                  <a:latin typeface="Arial"/>
                  <a:ea typeface="Arial"/>
                  <a:cs typeface="Arial"/>
                  <a:sym typeface="Arial"/>
                </a:rPr>
                <a:t>Information</a:t>
              </a:r>
              <a:endParaRPr sz="2400" b="0" i="0" u="none" strike="noStrike" cap="none">
                <a:solidFill>
                  <a:schemeClr val="dk1"/>
                </a:solidFill>
                <a:latin typeface="Arial"/>
                <a:ea typeface="Arial"/>
                <a:cs typeface="Arial"/>
                <a:sym typeface="Arial"/>
              </a:endParaRPr>
            </a:p>
          </p:txBody>
        </p:sp>
        <p:sp>
          <p:nvSpPr>
            <p:cNvPr id="341" name="Google Shape;341;g2fb8c25a15c_0_44"/>
            <p:cNvSpPr txBox="1"/>
            <p:nvPr/>
          </p:nvSpPr>
          <p:spPr>
            <a:xfrm>
              <a:off x="1271768" y="4045308"/>
              <a:ext cx="1982700" cy="180000"/>
            </a:xfrm>
            <a:prstGeom prst="rect">
              <a:avLst/>
            </a:prstGeom>
            <a:noFill/>
            <a:ln>
              <a:noFill/>
            </a:ln>
          </p:spPr>
          <p:txBody>
            <a:bodyPr spcFirstLastPara="1" wrap="square" lIns="91425" tIns="45700" rIns="91425" bIns="45700" anchor="t" anchorCtr="0">
              <a:spAutoFit/>
            </a:bodyPr>
            <a:lstStyle/>
            <a:p>
              <a:pPr marL="0" marR="0" lvl="0" indent="0" algn="ctr" rtl="0">
                <a:lnSpc>
                  <a:spcPct val="130000"/>
                </a:lnSpc>
                <a:spcBef>
                  <a:spcPts val="0"/>
                </a:spcBef>
                <a:spcAft>
                  <a:spcPts val="0"/>
                </a:spcAft>
                <a:buClr>
                  <a:srgbClr val="000000"/>
                </a:buClr>
                <a:buSzPts val="1600"/>
                <a:buFont typeface="Arial"/>
                <a:buNone/>
              </a:pPr>
              <a:r>
                <a:rPr lang="en-IE" sz="1600" b="1" i="0" u="none" strike="noStrike" cap="none">
                  <a:solidFill>
                    <a:srgbClr val="CBD03A"/>
                  </a:solidFill>
                  <a:latin typeface="Arial"/>
                  <a:ea typeface="Arial"/>
                  <a:cs typeface="Arial"/>
                  <a:sym typeface="Arial"/>
                </a:rPr>
                <a:t>FEW NATIONAL SOLUTIONS</a:t>
              </a:r>
              <a:endParaRPr sz="1400" b="0" i="0" u="none" strike="noStrike" cap="none">
                <a:solidFill>
                  <a:srgbClr val="000000"/>
                </a:solidFill>
                <a:latin typeface="Arial"/>
                <a:ea typeface="Arial"/>
                <a:cs typeface="Arial"/>
                <a:sym typeface="Arial"/>
              </a:endParaRPr>
            </a:p>
          </p:txBody>
        </p:sp>
        <p:sp>
          <p:nvSpPr>
            <p:cNvPr id="342" name="Google Shape;342;g2fb8c25a15c_0_44"/>
            <p:cNvSpPr txBox="1"/>
            <p:nvPr/>
          </p:nvSpPr>
          <p:spPr>
            <a:xfrm>
              <a:off x="1927455" y="3595565"/>
              <a:ext cx="1940700" cy="310800"/>
            </a:xfrm>
            <a:prstGeom prst="rect">
              <a:avLst/>
            </a:prstGeom>
            <a:noFill/>
            <a:ln>
              <a:noFill/>
            </a:ln>
          </p:spPr>
          <p:txBody>
            <a:bodyPr spcFirstLastPara="1" wrap="square" lIns="91425" tIns="45700" rIns="91425" bIns="45700" anchor="t" anchorCtr="0">
              <a:spAutoFit/>
            </a:bodyPr>
            <a:lstStyle/>
            <a:p>
              <a:pPr marL="0" marR="0" lvl="0" indent="0" algn="ctr" rtl="0">
                <a:lnSpc>
                  <a:spcPct val="130000"/>
                </a:lnSpc>
                <a:spcBef>
                  <a:spcPts val="0"/>
                </a:spcBef>
                <a:spcAft>
                  <a:spcPts val="0"/>
                </a:spcAft>
                <a:buClr>
                  <a:srgbClr val="000000"/>
                </a:buClr>
                <a:buSzPts val="3200"/>
                <a:buFont typeface="Arial"/>
                <a:buNone/>
              </a:pPr>
              <a:r>
                <a:rPr lang="en-IE" sz="3200" b="0" i="0" u="none" strike="noStrike" cap="none">
                  <a:solidFill>
                    <a:srgbClr val="1F89E1"/>
                  </a:solidFill>
                  <a:latin typeface="Arial"/>
                  <a:ea typeface="Arial"/>
                  <a:cs typeface="Arial"/>
                  <a:sym typeface="Arial"/>
                </a:rPr>
                <a:t>Enthusiastic Staff</a:t>
              </a:r>
              <a:endParaRPr sz="2400" b="0" i="0" u="none" strike="noStrike" cap="none">
                <a:solidFill>
                  <a:schemeClr val="dk1"/>
                </a:solidFill>
                <a:latin typeface="Arial"/>
                <a:ea typeface="Arial"/>
                <a:cs typeface="Arial"/>
                <a:sym typeface="Arial"/>
              </a:endParaRPr>
            </a:p>
          </p:txBody>
        </p:sp>
        <p:sp>
          <p:nvSpPr>
            <p:cNvPr id="343" name="Google Shape;343;g2fb8c25a15c_0_44"/>
            <p:cNvSpPr txBox="1"/>
            <p:nvPr/>
          </p:nvSpPr>
          <p:spPr>
            <a:xfrm>
              <a:off x="233082" y="2426782"/>
              <a:ext cx="3461100" cy="441600"/>
            </a:xfrm>
            <a:prstGeom prst="rect">
              <a:avLst/>
            </a:prstGeom>
            <a:noFill/>
            <a:ln>
              <a:noFill/>
            </a:ln>
          </p:spPr>
          <p:txBody>
            <a:bodyPr spcFirstLastPara="1" wrap="square" lIns="91425" tIns="45700" rIns="91425" bIns="45700" anchor="t" anchorCtr="0">
              <a:spAutoFit/>
            </a:bodyPr>
            <a:lstStyle/>
            <a:p>
              <a:pPr marL="0" marR="0" lvl="0" indent="0" algn="ctr" rtl="0">
                <a:lnSpc>
                  <a:spcPct val="130000"/>
                </a:lnSpc>
                <a:spcBef>
                  <a:spcPts val="0"/>
                </a:spcBef>
                <a:spcAft>
                  <a:spcPts val="0"/>
                </a:spcAft>
                <a:buClr>
                  <a:srgbClr val="000000"/>
                </a:buClr>
                <a:buSzPts val="4800"/>
                <a:buFont typeface="Arial"/>
                <a:buNone/>
              </a:pPr>
              <a:r>
                <a:rPr lang="en-IE" sz="4800" b="1" i="0" u="none" strike="noStrike" cap="none">
                  <a:solidFill>
                    <a:srgbClr val="0048A8"/>
                  </a:solidFill>
                  <a:latin typeface="Arial"/>
                  <a:ea typeface="Arial"/>
                  <a:cs typeface="Arial"/>
                  <a:sym typeface="Arial"/>
                </a:rPr>
                <a:t>New </a:t>
              </a:r>
              <a:r>
                <a:rPr lang="en-IE" sz="4400" b="1" i="0" u="none" strike="noStrike" cap="none">
                  <a:solidFill>
                    <a:srgbClr val="0048A8"/>
                  </a:solidFill>
                  <a:latin typeface="Arial"/>
                  <a:ea typeface="Arial"/>
                  <a:cs typeface="Arial"/>
                  <a:sym typeface="Arial"/>
                </a:rPr>
                <a:t>Technologies</a:t>
              </a:r>
              <a:endParaRPr sz="2400" b="0" i="0" u="none" strike="noStrike" cap="none">
                <a:solidFill>
                  <a:schemeClr val="dk1"/>
                </a:solidFill>
                <a:latin typeface="Arial"/>
                <a:ea typeface="Arial"/>
                <a:cs typeface="Arial"/>
                <a:sym typeface="Arial"/>
              </a:endParaRPr>
            </a:p>
          </p:txBody>
        </p:sp>
        <p:sp>
          <p:nvSpPr>
            <p:cNvPr id="344" name="Google Shape;344;g2fb8c25a15c_0_44"/>
            <p:cNvSpPr txBox="1"/>
            <p:nvPr/>
          </p:nvSpPr>
          <p:spPr>
            <a:xfrm>
              <a:off x="1424305" y="3296780"/>
              <a:ext cx="1520100" cy="220800"/>
            </a:xfrm>
            <a:prstGeom prst="rect">
              <a:avLst/>
            </a:prstGeom>
            <a:noFill/>
            <a:ln>
              <a:noFill/>
            </a:ln>
          </p:spPr>
          <p:txBody>
            <a:bodyPr spcFirstLastPara="1" wrap="square" lIns="91425" tIns="45700" rIns="91425" bIns="45700" anchor="t" anchorCtr="0">
              <a:spAutoFit/>
            </a:bodyPr>
            <a:lstStyle/>
            <a:p>
              <a:pPr marL="0" marR="0" lvl="0" indent="0" algn="ctr" rtl="0">
                <a:lnSpc>
                  <a:spcPct val="130000"/>
                </a:lnSpc>
                <a:spcBef>
                  <a:spcPts val="0"/>
                </a:spcBef>
                <a:spcAft>
                  <a:spcPts val="0"/>
                </a:spcAft>
                <a:buClr>
                  <a:srgbClr val="000000"/>
                </a:buClr>
                <a:buSzPts val="2100"/>
                <a:buFont typeface="Arial"/>
                <a:buNone/>
              </a:pPr>
              <a:r>
                <a:rPr lang="en-IE" sz="2100" b="1" i="0" u="none" strike="noStrike" cap="none">
                  <a:solidFill>
                    <a:srgbClr val="FF9E00"/>
                  </a:solidFill>
                  <a:latin typeface="Arial"/>
                  <a:ea typeface="Arial"/>
                  <a:cs typeface="Arial"/>
                  <a:sym typeface="Arial"/>
                </a:rPr>
                <a:t>National Policy</a:t>
              </a:r>
              <a:endParaRPr sz="2400" b="0" i="0" u="none" strike="noStrike" cap="none">
                <a:solidFill>
                  <a:schemeClr val="dk1"/>
                </a:solidFill>
                <a:latin typeface="Arial"/>
                <a:ea typeface="Arial"/>
                <a:cs typeface="Arial"/>
                <a:sym typeface="Arial"/>
              </a:endParaRPr>
            </a:p>
          </p:txBody>
        </p:sp>
      </p:grpSp>
      <p:sp>
        <p:nvSpPr>
          <p:cNvPr id="345" name="Google Shape;345;g2fb8c25a15c_0_44"/>
          <p:cNvSpPr txBox="1"/>
          <p:nvPr/>
        </p:nvSpPr>
        <p:spPr>
          <a:xfrm>
            <a:off x="390610" y="2024461"/>
            <a:ext cx="2137200" cy="400200"/>
          </a:xfrm>
          <a:prstGeom prst="rect">
            <a:avLst/>
          </a:prstGeom>
          <a:noFill/>
          <a:ln>
            <a:noFill/>
          </a:ln>
        </p:spPr>
        <p:txBody>
          <a:bodyPr spcFirstLastPara="1" wrap="square" lIns="91425" tIns="45700" rIns="91425" bIns="45700" anchor="t" anchorCtr="0">
            <a:spAutoFit/>
          </a:bodyPr>
          <a:lstStyle/>
          <a:p>
            <a:pPr marL="0" marR="0" lvl="0" indent="0" algn="ctr" rtl="0">
              <a:lnSpc>
                <a:spcPct val="130000"/>
              </a:lnSpc>
              <a:spcBef>
                <a:spcPts val="0"/>
              </a:spcBef>
              <a:spcAft>
                <a:spcPts val="0"/>
              </a:spcAft>
              <a:buClr>
                <a:srgbClr val="000000"/>
              </a:buClr>
              <a:buSzPts val="2000"/>
              <a:buFont typeface="Arial"/>
              <a:buNone/>
            </a:pPr>
            <a:r>
              <a:rPr lang="en-IE" sz="2000" b="1" i="0" u="none" strike="noStrike" cap="none">
                <a:solidFill>
                  <a:srgbClr val="86052A"/>
                </a:solidFill>
                <a:latin typeface="Arial"/>
                <a:ea typeface="Arial"/>
                <a:cs typeface="Arial"/>
                <a:sym typeface="Arial"/>
              </a:rPr>
              <a:t>Data Standards</a:t>
            </a:r>
            <a:endParaRPr sz="1400" b="0" i="0" u="none" strike="noStrike" cap="none">
              <a:solidFill>
                <a:srgbClr val="000000"/>
              </a:solidFill>
              <a:latin typeface="Arial"/>
              <a:ea typeface="Arial"/>
              <a:cs typeface="Arial"/>
              <a:sym typeface="Arial"/>
            </a:endParaRPr>
          </a:p>
        </p:txBody>
      </p:sp>
      <p:sp>
        <p:nvSpPr>
          <p:cNvPr id="346" name="Google Shape;346;g2fb8c25a15c_0_44"/>
          <p:cNvSpPr txBox="1"/>
          <p:nvPr/>
        </p:nvSpPr>
        <p:spPr>
          <a:xfrm>
            <a:off x="624713" y="4695882"/>
            <a:ext cx="2648400" cy="942000"/>
          </a:xfrm>
          <a:prstGeom prst="rect">
            <a:avLst/>
          </a:prstGeom>
          <a:noFill/>
          <a:ln>
            <a:noFill/>
          </a:ln>
        </p:spPr>
        <p:txBody>
          <a:bodyPr spcFirstLastPara="1" wrap="square" lIns="91425" tIns="45700" rIns="91425" bIns="45700" anchor="t" anchorCtr="0">
            <a:spAutoFit/>
          </a:bodyPr>
          <a:lstStyle/>
          <a:p>
            <a:pPr marL="0" marR="0" lvl="0" indent="0" algn="ctr" rtl="0">
              <a:lnSpc>
                <a:spcPct val="130000"/>
              </a:lnSpc>
              <a:spcBef>
                <a:spcPts val="0"/>
              </a:spcBef>
              <a:spcAft>
                <a:spcPts val="0"/>
              </a:spcAft>
              <a:buClr>
                <a:srgbClr val="000000"/>
              </a:buClr>
              <a:buSzPts val="2400"/>
              <a:buFont typeface="Arial"/>
              <a:buNone/>
            </a:pPr>
            <a:r>
              <a:rPr lang="en-IE" sz="2400" b="1" i="0" u="none" strike="noStrike" cap="none">
                <a:solidFill>
                  <a:srgbClr val="FF0000"/>
                </a:solidFill>
                <a:latin typeface="Arial"/>
                <a:ea typeface="Arial"/>
                <a:cs typeface="Arial"/>
                <a:sym typeface="Arial"/>
              </a:rPr>
              <a:t>DISCONNECTED</a:t>
            </a:r>
            <a:endParaRPr sz="1400" b="0" i="0" u="none" strike="noStrike" cap="none">
              <a:solidFill>
                <a:srgbClr val="000000"/>
              </a:solidFill>
              <a:latin typeface="Arial"/>
              <a:ea typeface="Arial"/>
              <a:cs typeface="Arial"/>
              <a:sym typeface="Arial"/>
            </a:endParaRPr>
          </a:p>
          <a:p>
            <a:pPr marL="0" marR="0" lvl="0" indent="0" algn="ctr" rtl="0">
              <a:lnSpc>
                <a:spcPct val="130000"/>
              </a:lnSpc>
              <a:spcBef>
                <a:spcPts val="0"/>
              </a:spcBef>
              <a:spcAft>
                <a:spcPts val="0"/>
              </a:spcAft>
              <a:buClr>
                <a:srgbClr val="000000"/>
              </a:buClr>
              <a:buSzPts val="2400"/>
              <a:buFont typeface="Arial"/>
              <a:buNone/>
            </a:pPr>
            <a:r>
              <a:rPr lang="en-IE" sz="2400" b="1" i="0" u="none" strike="noStrike" cap="none">
                <a:solidFill>
                  <a:srgbClr val="FF0000"/>
                </a:solidFill>
                <a:latin typeface="Arial"/>
                <a:ea typeface="Arial"/>
                <a:cs typeface="Arial"/>
                <a:sym typeface="Arial"/>
              </a:rPr>
              <a:t>systems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g2fb8c25a15c_0_66"/>
          <p:cNvSpPr txBox="1">
            <a:spLocks noGrp="1"/>
          </p:cNvSpPr>
          <p:nvPr>
            <p:ph type="body" idx="1"/>
          </p:nvPr>
        </p:nvSpPr>
        <p:spPr>
          <a:xfrm>
            <a:off x="1440000" y="370000"/>
            <a:ext cx="10031700" cy="6162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75B5B8"/>
              </a:buClr>
              <a:buSzPts val="3200"/>
              <a:buNone/>
            </a:pPr>
            <a:r>
              <a:rPr lang="en-IE" sz="3800"/>
              <a:t>Digital Health Transformation – a new era</a:t>
            </a:r>
            <a:endParaRPr sz="2500"/>
          </a:p>
        </p:txBody>
      </p:sp>
      <p:sp>
        <p:nvSpPr>
          <p:cNvPr id="352" name="Google Shape;352;g2fb8c25a15c_0_66"/>
          <p:cNvSpPr txBox="1"/>
          <p:nvPr/>
        </p:nvSpPr>
        <p:spPr>
          <a:xfrm>
            <a:off x="11714350" y="6577867"/>
            <a:ext cx="365700" cy="203700"/>
          </a:xfrm>
          <a:prstGeom prst="rect">
            <a:avLst/>
          </a:prstGeom>
          <a:noFill/>
          <a:ln>
            <a:noFill/>
          </a:ln>
        </p:spPr>
        <p:txBody>
          <a:bodyPr spcFirstLastPara="1" wrap="square" lIns="60950" tIns="60950" rIns="60950" bIns="60950" anchor="t"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IE" sz="1300" b="1" i="0" u="none" strike="noStrike" cap="none">
                <a:solidFill>
                  <a:schemeClr val="lt1"/>
                </a:solidFill>
                <a:latin typeface="Arial"/>
                <a:ea typeface="Arial"/>
                <a:cs typeface="Arial"/>
                <a:sym typeface="Arial"/>
              </a:rPr>
              <a:t>4</a:t>
            </a:fld>
            <a:endParaRPr sz="1300" b="1" i="0" u="none" strike="noStrike" cap="none">
              <a:solidFill>
                <a:schemeClr val="lt1"/>
              </a:solidFill>
              <a:latin typeface="Arial"/>
              <a:ea typeface="Arial"/>
              <a:cs typeface="Arial"/>
              <a:sym typeface="Arial"/>
            </a:endParaRPr>
          </a:p>
        </p:txBody>
      </p:sp>
      <p:sp>
        <p:nvSpPr>
          <p:cNvPr id="353" name="Google Shape;353;g2fb8c25a15c_0_66"/>
          <p:cNvSpPr txBox="1">
            <a:spLocks noGrp="1"/>
          </p:cNvSpPr>
          <p:nvPr>
            <p:ph type="body" idx="1"/>
          </p:nvPr>
        </p:nvSpPr>
        <p:spPr>
          <a:xfrm>
            <a:off x="387808" y="1308551"/>
            <a:ext cx="8437800" cy="2997300"/>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chemeClr val="dk2"/>
              </a:buClr>
              <a:buSzPts val="1800"/>
              <a:buFont typeface="Arial"/>
              <a:buNone/>
            </a:pPr>
            <a:r>
              <a:rPr lang="en-IE" sz="1900" b="1" i="0" u="none" strike="noStrike" cap="none">
                <a:solidFill>
                  <a:srgbClr val="228274"/>
                </a:solidFill>
                <a:latin typeface="Arial"/>
                <a:ea typeface="Arial"/>
                <a:cs typeface="Arial"/>
                <a:sym typeface="Arial"/>
              </a:rPr>
              <a:t>What are we doing? </a:t>
            </a:r>
            <a:endParaRPr sz="1900" b="0" i="0" u="none" strike="noStrike" cap="none">
              <a:solidFill>
                <a:schemeClr val="dk1"/>
              </a:solidFill>
              <a:latin typeface="Arial"/>
              <a:ea typeface="Arial"/>
              <a:cs typeface="Arial"/>
              <a:sym typeface="Arial"/>
            </a:endParaRPr>
          </a:p>
          <a:p>
            <a:pPr marL="0" marR="0" lvl="0" indent="0" algn="l" rtl="0">
              <a:lnSpc>
                <a:spcPct val="120000"/>
              </a:lnSpc>
              <a:spcBef>
                <a:spcPts val="0"/>
              </a:spcBef>
              <a:spcAft>
                <a:spcPts val="0"/>
              </a:spcAft>
              <a:buClr>
                <a:schemeClr val="dk2"/>
              </a:buClr>
              <a:buSzPts val="1800"/>
              <a:buFont typeface="Arial"/>
              <a:buNone/>
            </a:pPr>
            <a:endParaRPr sz="1500" b="1" i="0" u="none" strike="noStrike" cap="none">
              <a:solidFill>
                <a:srgbClr val="228274"/>
              </a:solidFill>
              <a:latin typeface="Arial"/>
              <a:ea typeface="Arial"/>
              <a:cs typeface="Arial"/>
              <a:sym typeface="Arial"/>
            </a:endParaRPr>
          </a:p>
          <a:p>
            <a:pPr marL="0" marR="0" lvl="0" indent="0" algn="l" rtl="0">
              <a:lnSpc>
                <a:spcPct val="120000"/>
              </a:lnSpc>
              <a:spcBef>
                <a:spcPts val="0"/>
              </a:spcBef>
              <a:spcAft>
                <a:spcPts val="0"/>
              </a:spcAft>
              <a:buSzPts val="4800"/>
              <a:buNone/>
            </a:pPr>
            <a:r>
              <a:rPr lang="en-IE" sz="1500" b="0" i="0" u="none" strike="noStrike" cap="none">
                <a:solidFill>
                  <a:srgbClr val="000000"/>
                </a:solidFill>
                <a:latin typeface="Arial"/>
                <a:ea typeface="Arial"/>
                <a:cs typeface="Arial"/>
                <a:sym typeface="Arial"/>
              </a:rPr>
              <a:t>In collaboration with the Department of Health, we set about creating a new and exciting ambition for the role digital will play in the future of Health</a:t>
            </a:r>
            <a:r>
              <a:rPr lang="en-IE" sz="1500" b="0" i="0" u="none" strike="noStrike" cap="none">
                <a:solidFill>
                  <a:schemeClr val="dk1"/>
                </a:solidFill>
                <a:latin typeface="Arial"/>
                <a:ea typeface="Arial"/>
                <a:cs typeface="Arial"/>
                <a:sym typeface="Arial"/>
              </a:rPr>
              <a:t> </a:t>
            </a:r>
            <a:r>
              <a:rPr lang="en-IE" sz="1500" b="0" i="0" u="none" strike="noStrike" cap="none">
                <a:solidFill>
                  <a:srgbClr val="000000"/>
                </a:solidFill>
                <a:latin typeface="Arial"/>
                <a:ea typeface="Arial"/>
                <a:cs typeface="Arial"/>
                <a:sym typeface="Arial"/>
              </a:rPr>
              <a:t>Services in Ireland. This new ambition is set out in two key documents:</a:t>
            </a:r>
            <a:endParaRPr sz="1500" b="0" i="0" u="none" strike="noStrike" cap="none">
              <a:solidFill>
                <a:schemeClr val="dk1"/>
              </a:solidFill>
              <a:latin typeface="Arial"/>
              <a:ea typeface="Arial"/>
              <a:cs typeface="Arial"/>
              <a:sym typeface="Arial"/>
            </a:endParaRPr>
          </a:p>
          <a:p>
            <a:pPr marL="304815" marR="0" lvl="0" indent="-247657" algn="l" rtl="0">
              <a:lnSpc>
                <a:spcPct val="120000"/>
              </a:lnSpc>
              <a:spcBef>
                <a:spcPts val="1000"/>
              </a:spcBef>
              <a:spcAft>
                <a:spcPts val="0"/>
              </a:spcAft>
              <a:buClr>
                <a:schemeClr val="dk1"/>
              </a:buClr>
              <a:buSzPts val="1500"/>
              <a:buFont typeface="Arial"/>
              <a:buChar char="•"/>
            </a:pPr>
            <a:r>
              <a:rPr lang="en-IE" sz="1500" b="1" i="0" u="none" strike="noStrike" cap="none">
                <a:solidFill>
                  <a:schemeClr val="dk1"/>
                </a:solidFill>
                <a:latin typeface="Arial"/>
                <a:ea typeface="Arial"/>
                <a:cs typeface="Arial"/>
                <a:sym typeface="Arial"/>
              </a:rPr>
              <a:t>Department of Health </a:t>
            </a:r>
            <a:r>
              <a:rPr lang="en-IE" sz="1500" b="0" i="0" u="none" strike="noStrike" cap="none">
                <a:solidFill>
                  <a:schemeClr val="dk1"/>
                </a:solidFill>
                <a:latin typeface="Arial"/>
                <a:ea typeface="Arial"/>
                <a:cs typeface="Arial"/>
                <a:sym typeface="Arial"/>
              </a:rPr>
              <a:t>– </a:t>
            </a:r>
            <a:r>
              <a:rPr lang="en-IE" sz="1500" b="1" i="0" u="sng" strike="noStrike" cap="none">
                <a:solidFill>
                  <a:srgbClr val="228274"/>
                </a:solidFill>
                <a:latin typeface="Arial"/>
                <a:ea typeface="Arial"/>
                <a:cs typeface="Arial"/>
                <a:sym typeface="Arial"/>
                <a:hlinkClick r:id="rId3">
                  <a:extLst>
                    <a:ext uri="{A12FA001-AC4F-418D-AE19-62706E023703}">
                      <ahyp:hlinkClr xmlns:ahyp="http://schemas.microsoft.com/office/drawing/2018/hyperlinkcolor" val="tx"/>
                    </a:ext>
                  </a:extLst>
                </a:hlinkClick>
              </a:rPr>
              <a:t>Digital for Care – A Digital Health Framework for Ireland 2024-2030</a:t>
            </a:r>
            <a:r>
              <a:rPr lang="en-IE" sz="1500" b="1" i="0" u="none" strike="noStrike" cap="none">
                <a:solidFill>
                  <a:srgbClr val="228274"/>
                </a:solidFill>
                <a:latin typeface="Arial"/>
                <a:ea typeface="Arial"/>
                <a:cs typeface="Arial"/>
                <a:sym typeface="Arial"/>
              </a:rPr>
              <a:t>: </a:t>
            </a:r>
            <a:r>
              <a:rPr lang="en-IE" sz="1500" b="0" i="0" u="none" strike="noStrike" cap="none">
                <a:solidFill>
                  <a:schemeClr val="dk1"/>
                </a:solidFill>
                <a:latin typeface="Arial"/>
                <a:ea typeface="Arial"/>
                <a:cs typeface="Arial"/>
                <a:sym typeface="Arial"/>
              </a:rPr>
              <a:t>Published 21st May 2024</a:t>
            </a:r>
            <a:endParaRPr sz="1500" b="1" i="0" u="none" strike="noStrike" cap="none">
              <a:solidFill>
                <a:srgbClr val="228274"/>
              </a:solidFill>
              <a:latin typeface="Arial"/>
              <a:ea typeface="Arial"/>
              <a:cs typeface="Arial"/>
              <a:sym typeface="Arial"/>
            </a:endParaRPr>
          </a:p>
          <a:p>
            <a:pPr marL="304815" marR="0" lvl="0" indent="-247657" algn="l" rtl="0">
              <a:lnSpc>
                <a:spcPct val="120000"/>
              </a:lnSpc>
              <a:spcBef>
                <a:spcPts val="1000"/>
              </a:spcBef>
              <a:spcAft>
                <a:spcPts val="0"/>
              </a:spcAft>
              <a:buClr>
                <a:schemeClr val="dk1"/>
              </a:buClr>
              <a:buSzPts val="1500"/>
              <a:buFont typeface="Arial"/>
              <a:buChar char="•"/>
            </a:pPr>
            <a:r>
              <a:rPr lang="en-IE" sz="1500" b="1" i="0" u="none" strike="noStrike" cap="none">
                <a:solidFill>
                  <a:schemeClr val="dk1"/>
                </a:solidFill>
                <a:latin typeface="Arial"/>
                <a:ea typeface="Arial"/>
                <a:cs typeface="Arial"/>
                <a:sym typeface="Arial"/>
              </a:rPr>
              <a:t>Health Service Executive </a:t>
            </a:r>
            <a:r>
              <a:rPr lang="en-IE" sz="1500" b="0" i="0" u="none" strike="noStrike" cap="none">
                <a:solidFill>
                  <a:schemeClr val="dk1"/>
                </a:solidFill>
                <a:latin typeface="Arial"/>
                <a:ea typeface="Arial"/>
                <a:cs typeface="Arial"/>
                <a:sym typeface="Arial"/>
              </a:rPr>
              <a:t>- </a:t>
            </a:r>
            <a:r>
              <a:rPr lang="en-IE" sz="1500" b="1" i="0" u="none" strike="noStrike" cap="none">
                <a:solidFill>
                  <a:srgbClr val="228274"/>
                </a:solidFill>
                <a:latin typeface="Arial"/>
                <a:ea typeface="Arial"/>
                <a:cs typeface="Arial"/>
                <a:sym typeface="Arial"/>
              </a:rPr>
              <a:t>Digital Health Strategic Implementation Roadmap 2024-2030: </a:t>
            </a:r>
            <a:r>
              <a:rPr lang="en-IE" sz="1500" b="0" i="0" u="none" strike="noStrike" cap="none">
                <a:solidFill>
                  <a:schemeClr val="dk1"/>
                </a:solidFill>
                <a:latin typeface="Arial"/>
                <a:ea typeface="Arial"/>
                <a:cs typeface="Arial"/>
                <a:sym typeface="Arial"/>
              </a:rPr>
              <a:t>Published 8th July 2024</a:t>
            </a:r>
            <a:endParaRPr sz="3300"/>
          </a:p>
          <a:p>
            <a:pPr marL="532130" marR="0" lvl="0" indent="-265430" algn="l" rtl="0">
              <a:lnSpc>
                <a:spcPct val="120000"/>
              </a:lnSpc>
              <a:spcBef>
                <a:spcPts val="0"/>
              </a:spcBef>
              <a:spcAft>
                <a:spcPts val="0"/>
              </a:spcAft>
              <a:buClr>
                <a:schemeClr val="dk2"/>
              </a:buClr>
              <a:buSzPts val="1800"/>
              <a:buFont typeface="Arial"/>
              <a:buNone/>
            </a:pPr>
            <a:endParaRPr sz="1700" b="1" i="0" u="none" strike="noStrike" cap="none">
              <a:solidFill>
                <a:srgbClr val="228274"/>
              </a:solidFill>
              <a:latin typeface="Arial"/>
              <a:ea typeface="Arial"/>
              <a:cs typeface="Arial"/>
              <a:sym typeface="Arial"/>
            </a:endParaRPr>
          </a:p>
          <a:p>
            <a:pPr marL="0" marR="0" lvl="0" indent="0" algn="l" rtl="0">
              <a:lnSpc>
                <a:spcPct val="120000"/>
              </a:lnSpc>
              <a:spcBef>
                <a:spcPts val="0"/>
              </a:spcBef>
              <a:spcAft>
                <a:spcPts val="0"/>
              </a:spcAft>
              <a:buClr>
                <a:schemeClr val="dk2"/>
              </a:buClr>
              <a:buSzPts val="1800"/>
              <a:buFont typeface="Arial"/>
              <a:buNone/>
            </a:pPr>
            <a:endParaRPr sz="1200" b="0" i="0" u="none" strike="noStrike" cap="none">
              <a:solidFill>
                <a:schemeClr val="dk1"/>
              </a:solidFill>
              <a:latin typeface="Calibri"/>
              <a:ea typeface="Calibri"/>
              <a:cs typeface="Calibri"/>
              <a:sym typeface="Calibri"/>
            </a:endParaRPr>
          </a:p>
        </p:txBody>
      </p:sp>
      <p:pic>
        <p:nvPicPr>
          <p:cNvPr id="354" name="Google Shape;354;g2fb8c25a15c_0_66"/>
          <p:cNvPicPr preferRelativeResize="0"/>
          <p:nvPr/>
        </p:nvPicPr>
        <p:blipFill rotWithShape="1">
          <a:blip r:embed="rId4">
            <a:alphaModFix/>
          </a:blip>
          <a:srcRect/>
          <a:stretch/>
        </p:blipFill>
        <p:spPr>
          <a:xfrm>
            <a:off x="9102180" y="1194909"/>
            <a:ext cx="2345319" cy="2997200"/>
          </a:xfrm>
          <a:prstGeom prst="rect">
            <a:avLst/>
          </a:prstGeom>
          <a:noFill/>
          <a:ln w="9525" cap="flat" cmpd="sng">
            <a:solidFill>
              <a:srgbClr val="006152"/>
            </a:solidFill>
            <a:prstDash val="solid"/>
            <a:miter lim="800000"/>
            <a:headEnd type="none" w="sm" len="sm"/>
            <a:tailEnd type="none" w="sm" len="sm"/>
          </a:ln>
        </p:spPr>
      </p:pic>
      <p:pic>
        <p:nvPicPr>
          <p:cNvPr id="355" name="Google Shape;355;g2fb8c25a15c_0_66" descr="A close-up of hands&#10;&#10;Description automatically generated"/>
          <p:cNvPicPr preferRelativeResize="0"/>
          <p:nvPr/>
        </p:nvPicPr>
        <p:blipFill rotWithShape="1">
          <a:blip r:embed="rId5">
            <a:alphaModFix/>
          </a:blip>
          <a:srcRect/>
          <a:stretch/>
        </p:blipFill>
        <p:spPr>
          <a:xfrm>
            <a:off x="9859578" y="3202289"/>
            <a:ext cx="2221674" cy="2891117"/>
          </a:xfrm>
          <a:prstGeom prst="rect">
            <a:avLst/>
          </a:prstGeom>
          <a:noFill/>
          <a:ln w="9525" cap="flat" cmpd="sng">
            <a:solidFill>
              <a:srgbClr val="006152"/>
            </a:solidFill>
            <a:prstDash val="solid"/>
            <a:round/>
            <a:headEnd type="none" w="sm" len="sm"/>
            <a:tailEnd type="none" w="sm" len="sm"/>
          </a:ln>
          <a:effectLst>
            <a:outerShdw blurRad="50800" dist="38100" dir="2700000" algn="tl" rotWithShape="0">
              <a:srgbClr val="000000">
                <a:alpha val="40000"/>
              </a:srgbClr>
            </a:outerShdw>
          </a:effectLst>
        </p:spPr>
      </p:pic>
      <p:sp>
        <p:nvSpPr>
          <p:cNvPr id="356" name="Google Shape;356;g2fb8c25a15c_0_66"/>
          <p:cNvSpPr txBox="1"/>
          <p:nvPr/>
        </p:nvSpPr>
        <p:spPr>
          <a:xfrm>
            <a:off x="387808" y="4419231"/>
            <a:ext cx="8288700" cy="1939500"/>
          </a:xfrm>
          <a:prstGeom prst="rect">
            <a:avLst/>
          </a:prstGeom>
          <a:noFill/>
          <a:ln>
            <a:noFill/>
          </a:ln>
        </p:spPr>
        <p:txBody>
          <a:bodyPr spcFirstLastPara="1" wrap="square" lIns="121900" tIns="60950" rIns="121900" bIns="60950" anchor="t" anchorCtr="0">
            <a:spAutoFit/>
          </a:bodyPr>
          <a:lstStyle/>
          <a:p>
            <a:pPr marL="0" marR="0" lvl="0" indent="0" algn="l" rtl="0">
              <a:lnSpc>
                <a:spcPct val="150000"/>
              </a:lnSpc>
              <a:spcBef>
                <a:spcPts val="0"/>
              </a:spcBef>
              <a:spcAft>
                <a:spcPts val="0"/>
              </a:spcAft>
              <a:buClr>
                <a:srgbClr val="000000"/>
              </a:buClr>
              <a:buSzPts val="2000"/>
              <a:buFont typeface="Arial"/>
              <a:buNone/>
            </a:pPr>
            <a:r>
              <a:rPr lang="en-IE" sz="2000" b="1" i="0" u="none" strike="noStrike" cap="none">
                <a:solidFill>
                  <a:srgbClr val="006152"/>
                </a:solidFill>
                <a:latin typeface="Arial"/>
                <a:ea typeface="Arial"/>
                <a:cs typeface="Arial"/>
                <a:sym typeface="Arial"/>
              </a:rPr>
              <a:t>What is the Vision for 2030?</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1600"/>
              <a:buFont typeface="Arial"/>
              <a:buNone/>
            </a:pPr>
            <a:r>
              <a:rPr lang="en-IE" sz="1600" b="1" i="0" u="none" strike="noStrike" cap="none">
                <a:solidFill>
                  <a:srgbClr val="273339"/>
                </a:solidFill>
                <a:latin typeface="Arial"/>
                <a:ea typeface="Arial"/>
                <a:cs typeface="Arial"/>
                <a:sym typeface="Arial"/>
              </a:rPr>
              <a:t>Better Health Outcomes</a:t>
            </a:r>
            <a:r>
              <a:rPr lang="en-IE" sz="1600" b="0" i="0" u="none" strike="noStrike" cap="none">
                <a:solidFill>
                  <a:srgbClr val="273339"/>
                </a:solidFill>
                <a:latin typeface="Arial"/>
                <a:ea typeface="Arial"/>
                <a:cs typeface="Arial"/>
                <a:sym typeface="Arial"/>
              </a:rPr>
              <a:t> enabled by </a:t>
            </a:r>
            <a:r>
              <a:rPr lang="en-IE" sz="1600" b="1" i="0" u="none" strike="noStrike" cap="none">
                <a:solidFill>
                  <a:srgbClr val="273339"/>
                </a:solidFill>
                <a:latin typeface="Arial"/>
                <a:ea typeface="Arial"/>
                <a:cs typeface="Arial"/>
                <a:sym typeface="Arial"/>
              </a:rPr>
              <a:t>Seamless, Safe, Secure, and Connected Digital Health Services </a:t>
            </a:r>
            <a:r>
              <a:rPr lang="en-IE" sz="1600" b="0" i="0" u="none" strike="noStrike" cap="none">
                <a:solidFill>
                  <a:srgbClr val="273339"/>
                </a:solidFill>
                <a:latin typeface="Arial"/>
                <a:ea typeface="Arial"/>
                <a:cs typeface="Arial"/>
                <a:sym typeface="Arial"/>
              </a:rPr>
              <a:t>which support </a:t>
            </a:r>
            <a:r>
              <a:rPr lang="en-IE" sz="1600" b="1" i="0" u="none" strike="noStrike" cap="none">
                <a:solidFill>
                  <a:srgbClr val="273339"/>
                </a:solidFill>
                <a:latin typeface="Arial"/>
                <a:ea typeface="Arial"/>
                <a:cs typeface="Arial"/>
                <a:sym typeface="Arial"/>
              </a:rPr>
              <a:t>Health and Wellbeing</a:t>
            </a:r>
            <a:r>
              <a:rPr lang="en-IE" sz="1600" b="0" i="0" u="none" strike="noStrike" cap="none">
                <a:solidFill>
                  <a:srgbClr val="273339"/>
                </a:solidFill>
                <a:latin typeface="Arial"/>
                <a:ea typeface="Arial"/>
                <a:cs typeface="Arial"/>
                <a:sym typeface="Arial"/>
              </a:rPr>
              <a:t> for both our </a:t>
            </a:r>
            <a:r>
              <a:rPr lang="en-IE" sz="1600" b="1" i="0" u="none" strike="noStrike" cap="none">
                <a:solidFill>
                  <a:srgbClr val="273339"/>
                </a:solidFill>
                <a:latin typeface="Arial"/>
                <a:ea typeface="Arial"/>
                <a:cs typeface="Arial"/>
                <a:sym typeface="Arial"/>
              </a:rPr>
              <a:t>Patients and Providers.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FFFFFF"/>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g2fb8c25a15c_0_89"/>
          <p:cNvSpPr txBox="1">
            <a:spLocks noGrp="1"/>
          </p:cNvSpPr>
          <p:nvPr>
            <p:ph type="body" idx="1"/>
          </p:nvPr>
        </p:nvSpPr>
        <p:spPr>
          <a:xfrm>
            <a:off x="1440000" y="370000"/>
            <a:ext cx="10031700" cy="6162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75B5B8"/>
              </a:buClr>
              <a:buSzPts val="3200"/>
              <a:buNone/>
            </a:pPr>
            <a:r>
              <a:rPr lang="en-IE" sz="3800"/>
              <a:t>Digital for Care: 6 Principles</a:t>
            </a:r>
            <a:endParaRPr sz="2500"/>
          </a:p>
        </p:txBody>
      </p:sp>
      <p:sp>
        <p:nvSpPr>
          <p:cNvPr id="362" name="Google Shape;362;g2fb8c25a15c_0_89"/>
          <p:cNvSpPr txBox="1"/>
          <p:nvPr/>
        </p:nvSpPr>
        <p:spPr>
          <a:xfrm>
            <a:off x="11714350" y="6577867"/>
            <a:ext cx="365700" cy="203700"/>
          </a:xfrm>
          <a:prstGeom prst="rect">
            <a:avLst/>
          </a:prstGeom>
          <a:noFill/>
          <a:ln>
            <a:noFill/>
          </a:ln>
        </p:spPr>
        <p:txBody>
          <a:bodyPr spcFirstLastPara="1" wrap="square" lIns="60950" tIns="60950" rIns="60950" bIns="60950" anchor="t"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IE" sz="1300" b="1" i="0" u="none" strike="noStrike" cap="none">
                <a:solidFill>
                  <a:schemeClr val="lt1"/>
                </a:solidFill>
                <a:latin typeface="Arial"/>
                <a:ea typeface="Arial"/>
                <a:cs typeface="Arial"/>
                <a:sym typeface="Arial"/>
              </a:rPr>
              <a:t>5</a:t>
            </a:fld>
            <a:endParaRPr sz="1300" b="1" i="0" u="none" strike="noStrike" cap="none">
              <a:solidFill>
                <a:schemeClr val="lt1"/>
              </a:solidFill>
              <a:latin typeface="Arial"/>
              <a:ea typeface="Arial"/>
              <a:cs typeface="Arial"/>
              <a:sym typeface="Arial"/>
            </a:endParaRPr>
          </a:p>
        </p:txBody>
      </p:sp>
      <p:sp>
        <p:nvSpPr>
          <p:cNvPr id="363" name="Google Shape;363;g2fb8c25a15c_0_89"/>
          <p:cNvSpPr/>
          <p:nvPr/>
        </p:nvSpPr>
        <p:spPr>
          <a:xfrm>
            <a:off x="6539039" y="2159350"/>
            <a:ext cx="845700" cy="792300"/>
          </a:xfrm>
          <a:prstGeom prst="triangle">
            <a:avLst>
              <a:gd name="adj" fmla="val 50000"/>
            </a:avLst>
          </a:prstGeom>
          <a:solidFill>
            <a:srgbClr val="14605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endParaRPr sz="2000" b="1" i="0" u="none" strike="noStrike" cap="none">
              <a:solidFill>
                <a:schemeClr val="lt1"/>
              </a:solidFill>
              <a:latin typeface="Calibri"/>
              <a:ea typeface="Calibri"/>
              <a:cs typeface="Calibri"/>
              <a:sym typeface="Calibri"/>
            </a:endParaRPr>
          </a:p>
        </p:txBody>
      </p:sp>
      <p:sp>
        <p:nvSpPr>
          <p:cNvPr id="364" name="Google Shape;364;g2fb8c25a15c_0_89"/>
          <p:cNvSpPr/>
          <p:nvPr/>
        </p:nvSpPr>
        <p:spPr>
          <a:xfrm>
            <a:off x="6841184" y="1941974"/>
            <a:ext cx="1057500" cy="1088400"/>
          </a:xfrm>
          <a:prstGeom prst="ellipse">
            <a:avLst/>
          </a:prstGeom>
          <a:solidFill>
            <a:schemeClr val="lt1"/>
          </a:solidFill>
          <a:ln w="38100" cap="flat" cmpd="sng">
            <a:solidFill>
              <a:srgbClr val="14605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endParaRPr sz="2000" b="1" i="0" u="none" strike="noStrike" cap="none">
              <a:solidFill>
                <a:schemeClr val="lt1"/>
              </a:solidFill>
              <a:latin typeface="Calibri"/>
              <a:ea typeface="Calibri"/>
              <a:cs typeface="Calibri"/>
              <a:sym typeface="Calibri"/>
            </a:endParaRPr>
          </a:p>
        </p:txBody>
      </p:sp>
      <p:grpSp>
        <p:nvGrpSpPr>
          <p:cNvPr id="365" name="Google Shape;365;g2fb8c25a15c_0_89"/>
          <p:cNvGrpSpPr/>
          <p:nvPr/>
        </p:nvGrpSpPr>
        <p:grpSpPr>
          <a:xfrm>
            <a:off x="6914992" y="2018328"/>
            <a:ext cx="905417" cy="938407"/>
            <a:chOff x="4493291" y="5007769"/>
            <a:chExt cx="1443355" cy="1445260"/>
          </a:xfrm>
        </p:grpSpPr>
        <p:sp>
          <p:nvSpPr>
            <p:cNvPr id="366" name="Google Shape;366;g2fb8c25a15c_0_89"/>
            <p:cNvSpPr/>
            <p:nvPr/>
          </p:nvSpPr>
          <p:spPr>
            <a:xfrm>
              <a:off x="4493291" y="5007769"/>
              <a:ext cx="1443355" cy="1445260"/>
            </a:xfrm>
            <a:custGeom>
              <a:avLst/>
              <a:gdLst/>
              <a:ahLst/>
              <a:cxnLst/>
              <a:rect l="l" t="t" r="r" b="b"/>
              <a:pathLst>
                <a:path w="1443355" h="1445260" extrusionOk="0">
                  <a:moveTo>
                    <a:pt x="721613" y="0"/>
                  </a:moveTo>
                  <a:lnTo>
                    <a:pt x="674168" y="1536"/>
                  </a:lnTo>
                  <a:lnTo>
                    <a:pt x="627542" y="6083"/>
                  </a:lnTo>
                  <a:lnTo>
                    <a:pt x="581831" y="13545"/>
                  </a:lnTo>
                  <a:lnTo>
                    <a:pt x="537129" y="23826"/>
                  </a:lnTo>
                  <a:lnTo>
                    <a:pt x="493532" y="36832"/>
                  </a:lnTo>
                  <a:lnTo>
                    <a:pt x="451134" y="52466"/>
                  </a:lnTo>
                  <a:lnTo>
                    <a:pt x="410031" y="70635"/>
                  </a:lnTo>
                  <a:lnTo>
                    <a:pt x="370318" y="91242"/>
                  </a:lnTo>
                  <a:lnTo>
                    <a:pt x="332090" y="114192"/>
                  </a:lnTo>
                  <a:lnTo>
                    <a:pt x="295442" y="139391"/>
                  </a:lnTo>
                  <a:lnTo>
                    <a:pt x="260469" y="166742"/>
                  </a:lnTo>
                  <a:lnTo>
                    <a:pt x="227267" y="196151"/>
                  </a:lnTo>
                  <a:lnTo>
                    <a:pt x="195930" y="227522"/>
                  </a:lnTo>
                  <a:lnTo>
                    <a:pt x="166553" y="260761"/>
                  </a:lnTo>
                  <a:lnTo>
                    <a:pt x="139232" y="295771"/>
                  </a:lnTo>
                  <a:lnTo>
                    <a:pt x="114062" y="332458"/>
                  </a:lnTo>
                  <a:lnTo>
                    <a:pt x="91137" y="370727"/>
                  </a:lnTo>
                  <a:lnTo>
                    <a:pt x="70553" y="410481"/>
                  </a:lnTo>
                  <a:lnTo>
                    <a:pt x="52406" y="451627"/>
                  </a:lnTo>
                  <a:lnTo>
                    <a:pt x="36789" y="494068"/>
                  </a:lnTo>
                  <a:lnTo>
                    <a:pt x="23798" y="537710"/>
                  </a:lnTo>
                  <a:lnTo>
                    <a:pt x="13529" y="582456"/>
                  </a:lnTo>
                  <a:lnTo>
                    <a:pt x="6076" y="628213"/>
                  </a:lnTo>
                  <a:lnTo>
                    <a:pt x="1534" y="674885"/>
                  </a:lnTo>
                  <a:lnTo>
                    <a:pt x="0" y="722376"/>
                  </a:lnTo>
                  <a:lnTo>
                    <a:pt x="1534" y="769866"/>
                  </a:lnTo>
                  <a:lnTo>
                    <a:pt x="6076" y="816538"/>
                  </a:lnTo>
                  <a:lnTo>
                    <a:pt x="13529" y="862295"/>
                  </a:lnTo>
                  <a:lnTo>
                    <a:pt x="23798" y="907041"/>
                  </a:lnTo>
                  <a:lnTo>
                    <a:pt x="36789" y="950683"/>
                  </a:lnTo>
                  <a:lnTo>
                    <a:pt x="52406" y="993124"/>
                  </a:lnTo>
                  <a:lnTo>
                    <a:pt x="70553" y="1034270"/>
                  </a:lnTo>
                  <a:lnTo>
                    <a:pt x="91137" y="1074024"/>
                  </a:lnTo>
                  <a:lnTo>
                    <a:pt x="114062" y="1112293"/>
                  </a:lnTo>
                  <a:lnTo>
                    <a:pt x="139232" y="1148980"/>
                  </a:lnTo>
                  <a:lnTo>
                    <a:pt x="166553" y="1183990"/>
                  </a:lnTo>
                  <a:lnTo>
                    <a:pt x="195930" y="1217229"/>
                  </a:lnTo>
                  <a:lnTo>
                    <a:pt x="227267" y="1248600"/>
                  </a:lnTo>
                  <a:lnTo>
                    <a:pt x="260469" y="1278009"/>
                  </a:lnTo>
                  <a:lnTo>
                    <a:pt x="295442" y="1305360"/>
                  </a:lnTo>
                  <a:lnTo>
                    <a:pt x="332090" y="1330559"/>
                  </a:lnTo>
                  <a:lnTo>
                    <a:pt x="370318" y="1353509"/>
                  </a:lnTo>
                  <a:lnTo>
                    <a:pt x="410031" y="1374116"/>
                  </a:lnTo>
                  <a:lnTo>
                    <a:pt x="451134" y="1392285"/>
                  </a:lnTo>
                  <a:lnTo>
                    <a:pt x="493532" y="1407919"/>
                  </a:lnTo>
                  <a:lnTo>
                    <a:pt x="537129" y="1420925"/>
                  </a:lnTo>
                  <a:lnTo>
                    <a:pt x="581831" y="1431206"/>
                  </a:lnTo>
                  <a:lnTo>
                    <a:pt x="627542" y="1438668"/>
                  </a:lnTo>
                  <a:lnTo>
                    <a:pt x="674168" y="1443215"/>
                  </a:lnTo>
                  <a:lnTo>
                    <a:pt x="721613" y="1444752"/>
                  </a:lnTo>
                  <a:lnTo>
                    <a:pt x="769059" y="1443215"/>
                  </a:lnTo>
                  <a:lnTo>
                    <a:pt x="815685" y="1438668"/>
                  </a:lnTo>
                  <a:lnTo>
                    <a:pt x="861396" y="1431206"/>
                  </a:lnTo>
                  <a:lnTo>
                    <a:pt x="906098" y="1420925"/>
                  </a:lnTo>
                  <a:lnTo>
                    <a:pt x="949695" y="1407919"/>
                  </a:lnTo>
                  <a:lnTo>
                    <a:pt x="992093" y="1392285"/>
                  </a:lnTo>
                  <a:lnTo>
                    <a:pt x="1033196" y="1374116"/>
                  </a:lnTo>
                  <a:lnTo>
                    <a:pt x="1072909" y="1353509"/>
                  </a:lnTo>
                  <a:lnTo>
                    <a:pt x="1111137" y="1330559"/>
                  </a:lnTo>
                  <a:lnTo>
                    <a:pt x="1147785" y="1305360"/>
                  </a:lnTo>
                  <a:lnTo>
                    <a:pt x="1182758" y="1278009"/>
                  </a:lnTo>
                  <a:lnTo>
                    <a:pt x="1215960" y="1248600"/>
                  </a:lnTo>
                  <a:lnTo>
                    <a:pt x="1247297" y="1217229"/>
                  </a:lnTo>
                  <a:lnTo>
                    <a:pt x="1276674" y="1183990"/>
                  </a:lnTo>
                  <a:lnTo>
                    <a:pt x="1303995" y="1148980"/>
                  </a:lnTo>
                  <a:lnTo>
                    <a:pt x="1329165" y="1112293"/>
                  </a:lnTo>
                  <a:lnTo>
                    <a:pt x="1352090" y="1074024"/>
                  </a:lnTo>
                  <a:lnTo>
                    <a:pt x="1372674" y="1034270"/>
                  </a:lnTo>
                  <a:lnTo>
                    <a:pt x="1390821" y="993124"/>
                  </a:lnTo>
                  <a:lnTo>
                    <a:pt x="1406438" y="950683"/>
                  </a:lnTo>
                  <a:lnTo>
                    <a:pt x="1419429" y="907041"/>
                  </a:lnTo>
                  <a:lnTo>
                    <a:pt x="1429698" y="862295"/>
                  </a:lnTo>
                  <a:lnTo>
                    <a:pt x="1437151" y="816538"/>
                  </a:lnTo>
                  <a:lnTo>
                    <a:pt x="1441693" y="769866"/>
                  </a:lnTo>
                  <a:lnTo>
                    <a:pt x="1443227" y="722376"/>
                  </a:lnTo>
                  <a:lnTo>
                    <a:pt x="1441693" y="674885"/>
                  </a:lnTo>
                  <a:lnTo>
                    <a:pt x="1437151" y="628213"/>
                  </a:lnTo>
                  <a:lnTo>
                    <a:pt x="1429698" y="582456"/>
                  </a:lnTo>
                  <a:lnTo>
                    <a:pt x="1419429" y="537710"/>
                  </a:lnTo>
                  <a:lnTo>
                    <a:pt x="1406438" y="494068"/>
                  </a:lnTo>
                  <a:lnTo>
                    <a:pt x="1390821" y="451627"/>
                  </a:lnTo>
                  <a:lnTo>
                    <a:pt x="1372674" y="410481"/>
                  </a:lnTo>
                  <a:lnTo>
                    <a:pt x="1352090" y="370727"/>
                  </a:lnTo>
                  <a:lnTo>
                    <a:pt x="1329165" y="332458"/>
                  </a:lnTo>
                  <a:lnTo>
                    <a:pt x="1303995" y="295771"/>
                  </a:lnTo>
                  <a:lnTo>
                    <a:pt x="1276674" y="260761"/>
                  </a:lnTo>
                  <a:lnTo>
                    <a:pt x="1247297" y="227522"/>
                  </a:lnTo>
                  <a:lnTo>
                    <a:pt x="1215960" y="196151"/>
                  </a:lnTo>
                  <a:lnTo>
                    <a:pt x="1182758" y="166742"/>
                  </a:lnTo>
                  <a:lnTo>
                    <a:pt x="1147785" y="139391"/>
                  </a:lnTo>
                  <a:lnTo>
                    <a:pt x="1111137" y="114192"/>
                  </a:lnTo>
                  <a:lnTo>
                    <a:pt x="1072909" y="91242"/>
                  </a:lnTo>
                  <a:lnTo>
                    <a:pt x="1033196" y="70635"/>
                  </a:lnTo>
                  <a:lnTo>
                    <a:pt x="992093" y="52466"/>
                  </a:lnTo>
                  <a:lnTo>
                    <a:pt x="949695" y="36832"/>
                  </a:lnTo>
                  <a:lnTo>
                    <a:pt x="906098" y="23826"/>
                  </a:lnTo>
                  <a:lnTo>
                    <a:pt x="861396" y="13545"/>
                  </a:lnTo>
                  <a:lnTo>
                    <a:pt x="815685" y="6083"/>
                  </a:lnTo>
                  <a:lnTo>
                    <a:pt x="769059" y="1536"/>
                  </a:lnTo>
                  <a:lnTo>
                    <a:pt x="721613" y="0"/>
                  </a:lnTo>
                  <a:close/>
                </a:path>
              </a:pathLst>
            </a:custGeom>
            <a:solidFill>
              <a:srgbClr val="146051"/>
            </a:solidFill>
            <a:ln w="12700" cap="flat" cmpd="sng">
              <a:solidFill>
                <a:schemeClr val="lt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chemeClr val="dk1"/>
                </a:solidFill>
                <a:latin typeface="Calibri"/>
                <a:ea typeface="Calibri"/>
                <a:cs typeface="Calibri"/>
                <a:sym typeface="Calibri"/>
              </a:endParaRPr>
            </a:p>
          </p:txBody>
        </p:sp>
        <p:sp>
          <p:nvSpPr>
            <p:cNvPr id="367" name="Google Shape;367;g2fb8c25a15c_0_89"/>
            <p:cNvSpPr/>
            <p:nvPr/>
          </p:nvSpPr>
          <p:spPr>
            <a:xfrm>
              <a:off x="4834921" y="5383054"/>
              <a:ext cx="759460" cy="695325"/>
            </a:xfrm>
            <a:custGeom>
              <a:avLst/>
              <a:gdLst/>
              <a:ahLst/>
              <a:cxnLst/>
              <a:rect l="l" t="t" r="r" b="b"/>
              <a:pathLst>
                <a:path w="759460" h="695325" extrusionOk="0">
                  <a:moveTo>
                    <a:pt x="556260" y="0"/>
                  </a:moveTo>
                  <a:lnTo>
                    <a:pt x="529716" y="2794"/>
                  </a:lnTo>
                  <a:lnTo>
                    <a:pt x="503174" y="9779"/>
                  </a:lnTo>
                  <a:lnTo>
                    <a:pt x="452881" y="29337"/>
                  </a:lnTo>
                  <a:lnTo>
                    <a:pt x="413765" y="64262"/>
                  </a:lnTo>
                  <a:lnTo>
                    <a:pt x="380238" y="104902"/>
                  </a:lnTo>
                  <a:lnTo>
                    <a:pt x="347979" y="64262"/>
                  </a:lnTo>
                  <a:lnTo>
                    <a:pt x="306069" y="29337"/>
                  </a:lnTo>
                  <a:lnTo>
                    <a:pt x="255777" y="9779"/>
                  </a:lnTo>
                  <a:lnTo>
                    <a:pt x="202691" y="0"/>
                  </a:lnTo>
                  <a:lnTo>
                    <a:pt x="162178" y="5588"/>
                  </a:lnTo>
                  <a:lnTo>
                    <a:pt x="124332" y="18161"/>
                  </a:lnTo>
                  <a:lnTo>
                    <a:pt x="90804" y="39116"/>
                  </a:lnTo>
                  <a:lnTo>
                    <a:pt x="74040" y="50292"/>
                  </a:lnTo>
                  <a:lnTo>
                    <a:pt x="47498" y="79756"/>
                  </a:lnTo>
                  <a:lnTo>
                    <a:pt x="25145" y="113284"/>
                  </a:lnTo>
                  <a:lnTo>
                    <a:pt x="9778" y="151003"/>
                  </a:lnTo>
                  <a:lnTo>
                    <a:pt x="2793" y="191516"/>
                  </a:lnTo>
                  <a:lnTo>
                    <a:pt x="0" y="212598"/>
                  </a:lnTo>
                  <a:lnTo>
                    <a:pt x="5587" y="261493"/>
                  </a:lnTo>
                  <a:lnTo>
                    <a:pt x="16763" y="308991"/>
                  </a:lnTo>
                  <a:lnTo>
                    <a:pt x="36322" y="356616"/>
                  </a:lnTo>
                  <a:lnTo>
                    <a:pt x="61467" y="401320"/>
                  </a:lnTo>
                  <a:lnTo>
                    <a:pt x="88011" y="441833"/>
                  </a:lnTo>
                  <a:lnTo>
                    <a:pt x="121538" y="482346"/>
                  </a:lnTo>
                  <a:lnTo>
                    <a:pt x="155193" y="518795"/>
                  </a:lnTo>
                  <a:lnTo>
                    <a:pt x="191515" y="555117"/>
                  </a:lnTo>
                  <a:lnTo>
                    <a:pt x="225043" y="584454"/>
                  </a:lnTo>
                  <a:lnTo>
                    <a:pt x="259968" y="613791"/>
                  </a:lnTo>
                  <a:lnTo>
                    <a:pt x="321437" y="655828"/>
                  </a:lnTo>
                  <a:lnTo>
                    <a:pt x="363347" y="685165"/>
                  </a:lnTo>
                  <a:lnTo>
                    <a:pt x="380238" y="694944"/>
                  </a:lnTo>
                  <a:lnTo>
                    <a:pt x="395604" y="685165"/>
                  </a:lnTo>
                  <a:lnTo>
                    <a:pt x="437514" y="655828"/>
                  </a:lnTo>
                  <a:lnTo>
                    <a:pt x="500379" y="613791"/>
                  </a:lnTo>
                  <a:lnTo>
                    <a:pt x="533907" y="584454"/>
                  </a:lnTo>
                  <a:lnTo>
                    <a:pt x="570229" y="555117"/>
                  </a:lnTo>
                  <a:lnTo>
                    <a:pt x="603757" y="518795"/>
                  </a:lnTo>
                  <a:lnTo>
                    <a:pt x="640206" y="482346"/>
                  </a:lnTo>
                  <a:lnTo>
                    <a:pt x="670940" y="441833"/>
                  </a:lnTo>
                  <a:lnTo>
                    <a:pt x="700277" y="401320"/>
                  </a:lnTo>
                  <a:lnTo>
                    <a:pt x="711453" y="378968"/>
                  </a:lnTo>
                  <a:lnTo>
                    <a:pt x="722629" y="356616"/>
                  </a:lnTo>
                  <a:lnTo>
                    <a:pt x="733805" y="334137"/>
                  </a:lnTo>
                  <a:lnTo>
                    <a:pt x="742188" y="308991"/>
                  </a:lnTo>
                  <a:lnTo>
                    <a:pt x="749173" y="286639"/>
                  </a:lnTo>
                  <a:lnTo>
                    <a:pt x="753363" y="261493"/>
                  </a:lnTo>
                  <a:lnTo>
                    <a:pt x="758951" y="237744"/>
                  </a:lnTo>
                  <a:lnTo>
                    <a:pt x="758951" y="212598"/>
                  </a:lnTo>
                  <a:lnTo>
                    <a:pt x="758951" y="191516"/>
                  </a:lnTo>
                  <a:lnTo>
                    <a:pt x="753363" y="171958"/>
                  </a:lnTo>
                  <a:lnTo>
                    <a:pt x="742188" y="131445"/>
                  </a:lnTo>
                  <a:lnTo>
                    <a:pt x="714248" y="79756"/>
                  </a:lnTo>
                  <a:lnTo>
                    <a:pt x="700277" y="65659"/>
                  </a:lnTo>
                  <a:lnTo>
                    <a:pt x="686307" y="50292"/>
                  </a:lnTo>
                  <a:lnTo>
                    <a:pt x="652779" y="27940"/>
                  </a:lnTo>
                  <a:lnTo>
                    <a:pt x="617727" y="11175"/>
                  </a:lnTo>
                  <a:lnTo>
                    <a:pt x="577214" y="2794"/>
                  </a:lnTo>
                  <a:lnTo>
                    <a:pt x="556260" y="0"/>
                  </a:lnTo>
                  <a:close/>
                </a:path>
                <a:path w="759460" h="695325" extrusionOk="0">
                  <a:moveTo>
                    <a:pt x="33527" y="356616"/>
                  </a:moveTo>
                  <a:lnTo>
                    <a:pt x="135509" y="356616"/>
                  </a:lnTo>
                  <a:lnTo>
                    <a:pt x="262763" y="172212"/>
                  </a:lnTo>
                  <a:lnTo>
                    <a:pt x="380111" y="457200"/>
                  </a:lnTo>
                  <a:lnTo>
                    <a:pt x="489203" y="279781"/>
                  </a:lnTo>
                  <a:lnTo>
                    <a:pt x="623315" y="279781"/>
                  </a:lnTo>
                </a:path>
                <a:path w="759460" h="695325" extrusionOk="0">
                  <a:moveTo>
                    <a:pt x="673607" y="280416"/>
                  </a:moveTo>
                  <a:lnTo>
                    <a:pt x="690372" y="280416"/>
                  </a:lnTo>
                </a:path>
                <a:path w="759460" h="695325" extrusionOk="0">
                  <a:moveTo>
                    <a:pt x="640079" y="280416"/>
                  </a:moveTo>
                  <a:lnTo>
                    <a:pt x="656843" y="280416"/>
                  </a:lnTo>
                </a:path>
              </a:pathLst>
            </a:custGeom>
            <a:solidFill>
              <a:srgbClr val="146051"/>
            </a:solidFill>
            <a:ln w="12700" cap="flat" cmpd="sng">
              <a:solidFill>
                <a:schemeClr val="lt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chemeClr val="dk1"/>
                </a:solidFill>
                <a:latin typeface="Calibri"/>
                <a:ea typeface="Calibri"/>
                <a:cs typeface="Calibri"/>
                <a:sym typeface="Calibri"/>
              </a:endParaRPr>
            </a:p>
          </p:txBody>
        </p:sp>
      </p:grpSp>
      <p:sp>
        <p:nvSpPr>
          <p:cNvPr id="368" name="Google Shape;368;g2fb8c25a15c_0_89"/>
          <p:cNvSpPr/>
          <p:nvPr/>
        </p:nvSpPr>
        <p:spPr>
          <a:xfrm rot="-3128784">
            <a:off x="6651672" y="3630761"/>
            <a:ext cx="845765" cy="719021"/>
          </a:xfrm>
          <a:prstGeom prst="triangle">
            <a:avLst>
              <a:gd name="adj" fmla="val 50000"/>
            </a:avLst>
          </a:prstGeom>
          <a:solidFill>
            <a:srgbClr val="88AED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endParaRPr sz="2000" b="1" i="0" u="none" strike="noStrike" cap="none">
              <a:solidFill>
                <a:schemeClr val="lt1"/>
              </a:solidFill>
              <a:latin typeface="Calibri"/>
              <a:ea typeface="Calibri"/>
              <a:cs typeface="Calibri"/>
              <a:sym typeface="Calibri"/>
            </a:endParaRPr>
          </a:p>
        </p:txBody>
      </p:sp>
      <p:sp>
        <p:nvSpPr>
          <p:cNvPr id="369" name="Google Shape;369;g2fb8c25a15c_0_89"/>
          <p:cNvSpPr/>
          <p:nvPr/>
        </p:nvSpPr>
        <p:spPr>
          <a:xfrm>
            <a:off x="7030551" y="3844521"/>
            <a:ext cx="1057500" cy="1088400"/>
          </a:xfrm>
          <a:prstGeom prst="ellipse">
            <a:avLst/>
          </a:prstGeom>
          <a:solidFill>
            <a:schemeClr val="lt1"/>
          </a:solidFill>
          <a:ln w="38100" cap="flat" cmpd="sng">
            <a:solidFill>
              <a:srgbClr val="88AED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endParaRPr sz="2000" b="1" i="0" u="none" strike="noStrike" cap="none">
              <a:solidFill>
                <a:schemeClr val="lt1"/>
              </a:solidFill>
              <a:latin typeface="Calibri"/>
              <a:ea typeface="Calibri"/>
              <a:cs typeface="Calibri"/>
              <a:sym typeface="Calibri"/>
            </a:endParaRPr>
          </a:p>
        </p:txBody>
      </p:sp>
      <p:grpSp>
        <p:nvGrpSpPr>
          <p:cNvPr id="370" name="Google Shape;370;g2fb8c25a15c_0_89"/>
          <p:cNvGrpSpPr/>
          <p:nvPr/>
        </p:nvGrpSpPr>
        <p:grpSpPr>
          <a:xfrm>
            <a:off x="7105556" y="3918576"/>
            <a:ext cx="914221" cy="935517"/>
            <a:chOff x="7719055" y="5007769"/>
            <a:chExt cx="1443355" cy="1445260"/>
          </a:xfrm>
        </p:grpSpPr>
        <p:sp>
          <p:nvSpPr>
            <p:cNvPr id="371" name="Google Shape;371;g2fb8c25a15c_0_89"/>
            <p:cNvSpPr/>
            <p:nvPr/>
          </p:nvSpPr>
          <p:spPr>
            <a:xfrm>
              <a:off x="7719055" y="5007769"/>
              <a:ext cx="1443355" cy="1445260"/>
            </a:xfrm>
            <a:custGeom>
              <a:avLst/>
              <a:gdLst/>
              <a:ahLst/>
              <a:cxnLst/>
              <a:rect l="l" t="t" r="r" b="b"/>
              <a:pathLst>
                <a:path w="1443355" h="1445260" extrusionOk="0">
                  <a:moveTo>
                    <a:pt x="721614" y="0"/>
                  </a:moveTo>
                  <a:lnTo>
                    <a:pt x="674168" y="1536"/>
                  </a:lnTo>
                  <a:lnTo>
                    <a:pt x="627542" y="6083"/>
                  </a:lnTo>
                  <a:lnTo>
                    <a:pt x="581831" y="13545"/>
                  </a:lnTo>
                  <a:lnTo>
                    <a:pt x="537129" y="23826"/>
                  </a:lnTo>
                  <a:lnTo>
                    <a:pt x="493532" y="36832"/>
                  </a:lnTo>
                  <a:lnTo>
                    <a:pt x="451134" y="52466"/>
                  </a:lnTo>
                  <a:lnTo>
                    <a:pt x="410031" y="70635"/>
                  </a:lnTo>
                  <a:lnTo>
                    <a:pt x="370318" y="91242"/>
                  </a:lnTo>
                  <a:lnTo>
                    <a:pt x="332090" y="114192"/>
                  </a:lnTo>
                  <a:lnTo>
                    <a:pt x="295442" y="139391"/>
                  </a:lnTo>
                  <a:lnTo>
                    <a:pt x="260469" y="166742"/>
                  </a:lnTo>
                  <a:lnTo>
                    <a:pt x="227267" y="196151"/>
                  </a:lnTo>
                  <a:lnTo>
                    <a:pt x="195930" y="227522"/>
                  </a:lnTo>
                  <a:lnTo>
                    <a:pt x="166553" y="260761"/>
                  </a:lnTo>
                  <a:lnTo>
                    <a:pt x="139232" y="295771"/>
                  </a:lnTo>
                  <a:lnTo>
                    <a:pt x="114062" y="332458"/>
                  </a:lnTo>
                  <a:lnTo>
                    <a:pt x="91137" y="370727"/>
                  </a:lnTo>
                  <a:lnTo>
                    <a:pt x="70553" y="410481"/>
                  </a:lnTo>
                  <a:lnTo>
                    <a:pt x="52406" y="451627"/>
                  </a:lnTo>
                  <a:lnTo>
                    <a:pt x="36789" y="494068"/>
                  </a:lnTo>
                  <a:lnTo>
                    <a:pt x="23798" y="537710"/>
                  </a:lnTo>
                  <a:lnTo>
                    <a:pt x="13529" y="582456"/>
                  </a:lnTo>
                  <a:lnTo>
                    <a:pt x="6076" y="628213"/>
                  </a:lnTo>
                  <a:lnTo>
                    <a:pt x="1534" y="674885"/>
                  </a:lnTo>
                  <a:lnTo>
                    <a:pt x="0" y="722376"/>
                  </a:lnTo>
                  <a:lnTo>
                    <a:pt x="1534" y="769866"/>
                  </a:lnTo>
                  <a:lnTo>
                    <a:pt x="6076" y="816538"/>
                  </a:lnTo>
                  <a:lnTo>
                    <a:pt x="13529" y="862295"/>
                  </a:lnTo>
                  <a:lnTo>
                    <a:pt x="23798" y="907041"/>
                  </a:lnTo>
                  <a:lnTo>
                    <a:pt x="36789" y="950683"/>
                  </a:lnTo>
                  <a:lnTo>
                    <a:pt x="52406" y="993124"/>
                  </a:lnTo>
                  <a:lnTo>
                    <a:pt x="70553" y="1034270"/>
                  </a:lnTo>
                  <a:lnTo>
                    <a:pt x="91137" y="1074024"/>
                  </a:lnTo>
                  <a:lnTo>
                    <a:pt x="114062" y="1112293"/>
                  </a:lnTo>
                  <a:lnTo>
                    <a:pt x="139232" y="1148980"/>
                  </a:lnTo>
                  <a:lnTo>
                    <a:pt x="166553" y="1183990"/>
                  </a:lnTo>
                  <a:lnTo>
                    <a:pt x="195930" y="1217229"/>
                  </a:lnTo>
                  <a:lnTo>
                    <a:pt x="227267" y="1248600"/>
                  </a:lnTo>
                  <a:lnTo>
                    <a:pt x="260469" y="1278009"/>
                  </a:lnTo>
                  <a:lnTo>
                    <a:pt x="295442" y="1305360"/>
                  </a:lnTo>
                  <a:lnTo>
                    <a:pt x="332090" y="1330559"/>
                  </a:lnTo>
                  <a:lnTo>
                    <a:pt x="370318" y="1353509"/>
                  </a:lnTo>
                  <a:lnTo>
                    <a:pt x="410031" y="1374116"/>
                  </a:lnTo>
                  <a:lnTo>
                    <a:pt x="451134" y="1392285"/>
                  </a:lnTo>
                  <a:lnTo>
                    <a:pt x="493532" y="1407919"/>
                  </a:lnTo>
                  <a:lnTo>
                    <a:pt x="537129" y="1420925"/>
                  </a:lnTo>
                  <a:lnTo>
                    <a:pt x="581831" y="1431206"/>
                  </a:lnTo>
                  <a:lnTo>
                    <a:pt x="627542" y="1438668"/>
                  </a:lnTo>
                  <a:lnTo>
                    <a:pt x="674168" y="1443215"/>
                  </a:lnTo>
                  <a:lnTo>
                    <a:pt x="721614" y="1444752"/>
                  </a:lnTo>
                  <a:lnTo>
                    <a:pt x="769059" y="1443215"/>
                  </a:lnTo>
                  <a:lnTo>
                    <a:pt x="815685" y="1438668"/>
                  </a:lnTo>
                  <a:lnTo>
                    <a:pt x="861396" y="1431206"/>
                  </a:lnTo>
                  <a:lnTo>
                    <a:pt x="906098" y="1420925"/>
                  </a:lnTo>
                  <a:lnTo>
                    <a:pt x="949695" y="1407919"/>
                  </a:lnTo>
                  <a:lnTo>
                    <a:pt x="992093" y="1392285"/>
                  </a:lnTo>
                  <a:lnTo>
                    <a:pt x="1033196" y="1374116"/>
                  </a:lnTo>
                  <a:lnTo>
                    <a:pt x="1072909" y="1353509"/>
                  </a:lnTo>
                  <a:lnTo>
                    <a:pt x="1111137" y="1330559"/>
                  </a:lnTo>
                  <a:lnTo>
                    <a:pt x="1147785" y="1305360"/>
                  </a:lnTo>
                  <a:lnTo>
                    <a:pt x="1182758" y="1278009"/>
                  </a:lnTo>
                  <a:lnTo>
                    <a:pt x="1215960" y="1248600"/>
                  </a:lnTo>
                  <a:lnTo>
                    <a:pt x="1247297" y="1217229"/>
                  </a:lnTo>
                  <a:lnTo>
                    <a:pt x="1276674" y="1183990"/>
                  </a:lnTo>
                  <a:lnTo>
                    <a:pt x="1303995" y="1148980"/>
                  </a:lnTo>
                  <a:lnTo>
                    <a:pt x="1329165" y="1112293"/>
                  </a:lnTo>
                  <a:lnTo>
                    <a:pt x="1352090" y="1074024"/>
                  </a:lnTo>
                  <a:lnTo>
                    <a:pt x="1372674" y="1034270"/>
                  </a:lnTo>
                  <a:lnTo>
                    <a:pt x="1390821" y="993124"/>
                  </a:lnTo>
                  <a:lnTo>
                    <a:pt x="1406438" y="950683"/>
                  </a:lnTo>
                  <a:lnTo>
                    <a:pt x="1419429" y="907041"/>
                  </a:lnTo>
                  <a:lnTo>
                    <a:pt x="1429698" y="862295"/>
                  </a:lnTo>
                  <a:lnTo>
                    <a:pt x="1437151" y="816538"/>
                  </a:lnTo>
                  <a:lnTo>
                    <a:pt x="1441693" y="769866"/>
                  </a:lnTo>
                  <a:lnTo>
                    <a:pt x="1443227" y="722376"/>
                  </a:lnTo>
                  <a:lnTo>
                    <a:pt x="1441693" y="674885"/>
                  </a:lnTo>
                  <a:lnTo>
                    <a:pt x="1437151" y="628213"/>
                  </a:lnTo>
                  <a:lnTo>
                    <a:pt x="1429698" y="582456"/>
                  </a:lnTo>
                  <a:lnTo>
                    <a:pt x="1419429" y="537710"/>
                  </a:lnTo>
                  <a:lnTo>
                    <a:pt x="1406438" y="494068"/>
                  </a:lnTo>
                  <a:lnTo>
                    <a:pt x="1390821" y="451627"/>
                  </a:lnTo>
                  <a:lnTo>
                    <a:pt x="1372674" y="410481"/>
                  </a:lnTo>
                  <a:lnTo>
                    <a:pt x="1352090" y="370727"/>
                  </a:lnTo>
                  <a:lnTo>
                    <a:pt x="1329165" y="332458"/>
                  </a:lnTo>
                  <a:lnTo>
                    <a:pt x="1303995" y="295771"/>
                  </a:lnTo>
                  <a:lnTo>
                    <a:pt x="1276674" y="260761"/>
                  </a:lnTo>
                  <a:lnTo>
                    <a:pt x="1247297" y="227522"/>
                  </a:lnTo>
                  <a:lnTo>
                    <a:pt x="1215960" y="196151"/>
                  </a:lnTo>
                  <a:lnTo>
                    <a:pt x="1182758" y="166742"/>
                  </a:lnTo>
                  <a:lnTo>
                    <a:pt x="1147785" y="139391"/>
                  </a:lnTo>
                  <a:lnTo>
                    <a:pt x="1111137" y="114192"/>
                  </a:lnTo>
                  <a:lnTo>
                    <a:pt x="1072909" y="91242"/>
                  </a:lnTo>
                  <a:lnTo>
                    <a:pt x="1033196" y="70635"/>
                  </a:lnTo>
                  <a:lnTo>
                    <a:pt x="992093" y="52466"/>
                  </a:lnTo>
                  <a:lnTo>
                    <a:pt x="949695" y="36832"/>
                  </a:lnTo>
                  <a:lnTo>
                    <a:pt x="906098" y="23826"/>
                  </a:lnTo>
                  <a:lnTo>
                    <a:pt x="861396" y="13545"/>
                  </a:lnTo>
                  <a:lnTo>
                    <a:pt x="815685" y="6083"/>
                  </a:lnTo>
                  <a:lnTo>
                    <a:pt x="769059" y="1536"/>
                  </a:lnTo>
                  <a:lnTo>
                    <a:pt x="721614" y="0"/>
                  </a:lnTo>
                  <a:close/>
                </a:path>
              </a:pathLst>
            </a:custGeom>
            <a:solidFill>
              <a:srgbClr val="88AED6"/>
            </a:solidFill>
            <a:ln w="12700" cap="flat" cmpd="sng">
              <a:solidFill>
                <a:schemeClr val="lt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chemeClr val="dk1"/>
                </a:solidFill>
                <a:latin typeface="Calibri"/>
                <a:ea typeface="Calibri"/>
                <a:cs typeface="Calibri"/>
                <a:sym typeface="Calibri"/>
              </a:endParaRPr>
            </a:p>
          </p:txBody>
        </p:sp>
        <p:sp>
          <p:nvSpPr>
            <p:cNvPr id="372" name="Google Shape;372;g2fb8c25a15c_0_89"/>
            <p:cNvSpPr/>
            <p:nvPr/>
          </p:nvSpPr>
          <p:spPr>
            <a:xfrm>
              <a:off x="8025125" y="5285899"/>
              <a:ext cx="833755" cy="891540"/>
            </a:xfrm>
            <a:custGeom>
              <a:avLst/>
              <a:gdLst/>
              <a:ahLst/>
              <a:cxnLst/>
              <a:rect l="l" t="t" r="r" b="b"/>
              <a:pathLst>
                <a:path w="833755" h="891540" extrusionOk="0">
                  <a:moveTo>
                    <a:pt x="449579" y="723900"/>
                  </a:moveTo>
                  <a:lnTo>
                    <a:pt x="387096" y="723900"/>
                  </a:lnTo>
                </a:path>
                <a:path w="833755" h="891540" extrusionOk="0">
                  <a:moveTo>
                    <a:pt x="826642" y="301878"/>
                  </a:moveTo>
                  <a:lnTo>
                    <a:pt x="832230" y="297688"/>
                  </a:lnTo>
                  <a:lnTo>
                    <a:pt x="833627" y="292100"/>
                  </a:lnTo>
                  <a:lnTo>
                    <a:pt x="833627" y="283718"/>
                  </a:lnTo>
                  <a:lnTo>
                    <a:pt x="832230" y="278129"/>
                  </a:lnTo>
                  <a:lnTo>
                    <a:pt x="767969" y="169036"/>
                  </a:lnTo>
                  <a:lnTo>
                    <a:pt x="762380" y="162051"/>
                  </a:lnTo>
                  <a:lnTo>
                    <a:pt x="758189" y="159257"/>
                  </a:lnTo>
                  <a:lnTo>
                    <a:pt x="751204" y="157860"/>
                  </a:lnTo>
                  <a:lnTo>
                    <a:pt x="745616" y="159257"/>
                  </a:lnTo>
                  <a:lnTo>
                    <a:pt x="639572" y="194182"/>
                  </a:lnTo>
                  <a:lnTo>
                    <a:pt x="631189" y="195579"/>
                  </a:lnTo>
                  <a:lnTo>
                    <a:pt x="624204" y="195579"/>
                  </a:lnTo>
                  <a:lnTo>
                    <a:pt x="617220" y="192785"/>
                  </a:lnTo>
                  <a:lnTo>
                    <a:pt x="610234" y="189992"/>
                  </a:lnTo>
                  <a:lnTo>
                    <a:pt x="540384" y="149478"/>
                  </a:lnTo>
                  <a:lnTo>
                    <a:pt x="534797" y="146684"/>
                  </a:lnTo>
                  <a:lnTo>
                    <a:pt x="529208" y="139700"/>
                  </a:lnTo>
                  <a:lnTo>
                    <a:pt x="523621" y="134111"/>
                  </a:lnTo>
                  <a:lnTo>
                    <a:pt x="522224" y="127126"/>
                  </a:lnTo>
                  <a:lnTo>
                    <a:pt x="498475" y="16764"/>
                  </a:lnTo>
                  <a:lnTo>
                    <a:pt x="495680" y="11175"/>
                  </a:lnTo>
                  <a:lnTo>
                    <a:pt x="491489" y="5588"/>
                  </a:lnTo>
                  <a:lnTo>
                    <a:pt x="487299" y="1397"/>
                  </a:lnTo>
                  <a:lnTo>
                    <a:pt x="478916" y="0"/>
                  </a:lnTo>
                  <a:lnTo>
                    <a:pt x="354710" y="0"/>
                  </a:lnTo>
                  <a:lnTo>
                    <a:pt x="311403" y="127126"/>
                  </a:lnTo>
                  <a:lnTo>
                    <a:pt x="310006" y="134111"/>
                  </a:lnTo>
                  <a:lnTo>
                    <a:pt x="304419" y="139700"/>
                  </a:lnTo>
                  <a:lnTo>
                    <a:pt x="298830" y="146684"/>
                  </a:lnTo>
                  <a:lnTo>
                    <a:pt x="293242" y="149478"/>
                  </a:lnTo>
                  <a:lnTo>
                    <a:pt x="223392" y="189992"/>
                  </a:lnTo>
                  <a:lnTo>
                    <a:pt x="216407" y="192785"/>
                  </a:lnTo>
                  <a:lnTo>
                    <a:pt x="209423" y="195579"/>
                  </a:lnTo>
                  <a:lnTo>
                    <a:pt x="202437" y="195579"/>
                  </a:lnTo>
                  <a:lnTo>
                    <a:pt x="194055" y="194182"/>
                  </a:lnTo>
                  <a:lnTo>
                    <a:pt x="88010" y="159257"/>
                  </a:lnTo>
                  <a:lnTo>
                    <a:pt x="82423" y="157860"/>
                  </a:lnTo>
                  <a:lnTo>
                    <a:pt x="75437" y="159257"/>
                  </a:lnTo>
                  <a:lnTo>
                    <a:pt x="69850" y="162051"/>
                  </a:lnTo>
                  <a:lnTo>
                    <a:pt x="65658" y="169036"/>
                  </a:lnTo>
                  <a:lnTo>
                    <a:pt x="1397" y="278129"/>
                  </a:lnTo>
                  <a:lnTo>
                    <a:pt x="0" y="283718"/>
                  </a:lnTo>
                  <a:lnTo>
                    <a:pt x="0" y="292100"/>
                  </a:lnTo>
                  <a:lnTo>
                    <a:pt x="1397" y="297688"/>
                  </a:lnTo>
                  <a:lnTo>
                    <a:pt x="6984" y="301878"/>
                  </a:lnTo>
                  <a:lnTo>
                    <a:pt x="89407" y="378714"/>
                  </a:lnTo>
                  <a:lnTo>
                    <a:pt x="94996" y="382904"/>
                  </a:lnTo>
                  <a:lnTo>
                    <a:pt x="97789" y="391286"/>
                  </a:lnTo>
                  <a:lnTo>
                    <a:pt x="99186" y="398272"/>
                  </a:lnTo>
                  <a:lnTo>
                    <a:pt x="100583" y="403859"/>
                  </a:lnTo>
                  <a:lnTo>
                    <a:pt x="100583" y="487679"/>
                  </a:lnTo>
                  <a:lnTo>
                    <a:pt x="100583" y="493268"/>
                  </a:lnTo>
                  <a:lnTo>
                    <a:pt x="97789" y="500252"/>
                  </a:lnTo>
                  <a:lnTo>
                    <a:pt x="94996" y="508634"/>
                  </a:lnTo>
                  <a:lnTo>
                    <a:pt x="89407" y="512825"/>
                  </a:lnTo>
                  <a:lnTo>
                    <a:pt x="6984" y="589660"/>
                  </a:lnTo>
                  <a:lnTo>
                    <a:pt x="1397" y="593851"/>
                  </a:lnTo>
                  <a:lnTo>
                    <a:pt x="0" y="599440"/>
                  </a:lnTo>
                  <a:lnTo>
                    <a:pt x="0" y="607822"/>
                  </a:lnTo>
                  <a:lnTo>
                    <a:pt x="1397" y="613409"/>
                  </a:lnTo>
                  <a:lnTo>
                    <a:pt x="65658" y="722502"/>
                  </a:lnTo>
                  <a:lnTo>
                    <a:pt x="69850" y="729488"/>
                  </a:lnTo>
                  <a:lnTo>
                    <a:pt x="75437" y="732281"/>
                  </a:lnTo>
                  <a:lnTo>
                    <a:pt x="82423" y="733678"/>
                  </a:lnTo>
                  <a:lnTo>
                    <a:pt x="88010" y="732281"/>
                  </a:lnTo>
                  <a:lnTo>
                    <a:pt x="194055" y="697356"/>
                  </a:lnTo>
                  <a:lnTo>
                    <a:pt x="202437" y="695959"/>
                  </a:lnTo>
                  <a:lnTo>
                    <a:pt x="209423" y="695959"/>
                  </a:lnTo>
                  <a:lnTo>
                    <a:pt x="216407" y="698753"/>
                  </a:lnTo>
                  <a:lnTo>
                    <a:pt x="223392" y="701548"/>
                  </a:lnTo>
                  <a:lnTo>
                    <a:pt x="293242" y="742060"/>
                  </a:lnTo>
                  <a:lnTo>
                    <a:pt x="298830" y="744854"/>
                  </a:lnTo>
                  <a:lnTo>
                    <a:pt x="304419" y="751840"/>
                  </a:lnTo>
                  <a:lnTo>
                    <a:pt x="310006" y="758825"/>
                  </a:lnTo>
                  <a:lnTo>
                    <a:pt x="311403" y="764413"/>
                  </a:lnTo>
                  <a:lnTo>
                    <a:pt x="335152" y="874776"/>
                  </a:lnTo>
                  <a:lnTo>
                    <a:pt x="336550" y="880364"/>
                  </a:lnTo>
                  <a:lnTo>
                    <a:pt x="340740" y="885951"/>
                  </a:lnTo>
                  <a:lnTo>
                    <a:pt x="346328" y="890143"/>
                  </a:lnTo>
                  <a:lnTo>
                    <a:pt x="354710" y="891540"/>
                  </a:lnTo>
                  <a:lnTo>
                    <a:pt x="478916" y="891540"/>
                  </a:lnTo>
                  <a:lnTo>
                    <a:pt x="522224" y="764413"/>
                  </a:lnTo>
                  <a:lnTo>
                    <a:pt x="523621" y="758825"/>
                  </a:lnTo>
                  <a:lnTo>
                    <a:pt x="529208" y="751840"/>
                  </a:lnTo>
                  <a:lnTo>
                    <a:pt x="534797" y="744854"/>
                  </a:lnTo>
                  <a:lnTo>
                    <a:pt x="540384" y="742060"/>
                  </a:lnTo>
                  <a:lnTo>
                    <a:pt x="610234" y="701548"/>
                  </a:lnTo>
                  <a:lnTo>
                    <a:pt x="617220" y="698753"/>
                  </a:lnTo>
                  <a:lnTo>
                    <a:pt x="624204" y="695959"/>
                  </a:lnTo>
                  <a:lnTo>
                    <a:pt x="631189" y="695959"/>
                  </a:lnTo>
                  <a:lnTo>
                    <a:pt x="639572" y="697356"/>
                  </a:lnTo>
                  <a:lnTo>
                    <a:pt x="745616" y="732281"/>
                  </a:lnTo>
                  <a:lnTo>
                    <a:pt x="751204" y="733678"/>
                  </a:lnTo>
                  <a:lnTo>
                    <a:pt x="758189" y="732281"/>
                  </a:lnTo>
                  <a:lnTo>
                    <a:pt x="762380" y="729488"/>
                  </a:lnTo>
                  <a:lnTo>
                    <a:pt x="767969" y="722502"/>
                  </a:lnTo>
                  <a:lnTo>
                    <a:pt x="832230" y="613409"/>
                  </a:lnTo>
                  <a:lnTo>
                    <a:pt x="833627" y="607822"/>
                  </a:lnTo>
                  <a:lnTo>
                    <a:pt x="833627" y="599440"/>
                  </a:lnTo>
                  <a:lnTo>
                    <a:pt x="832230" y="593851"/>
                  </a:lnTo>
                  <a:lnTo>
                    <a:pt x="826642" y="589660"/>
                  </a:lnTo>
                  <a:lnTo>
                    <a:pt x="744220" y="512825"/>
                  </a:lnTo>
                  <a:lnTo>
                    <a:pt x="738631" y="508634"/>
                  </a:lnTo>
                  <a:lnTo>
                    <a:pt x="735837" y="500252"/>
                  </a:lnTo>
                  <a:lnTo>
                    <a:pt x="733044" y="493268"/>
                  </a:lnTo>
                  <a:lnTo>
                    <a:pt x="733044" y="487679"/>
                  </a:lnTo>
                  <a:lnTo>
                    <a:pt x="733044" y="403859"/>
                  </a:lnTo>
                  <a:lnTo>
                    <a:pt x="733044" y="398272"/>
                  </a:lnTo>
                  <a:lnTo>
                    <a:pt x="735837" y="391286"/>
                  </a:lnTo>
                  <a:lnTo>
                    <a:pt x="738631" y="382904"/>
                  </a:lnTo>
                  <a:lnTo>
                    <a:pt x="744220" y="378714"/>
                  </a:lnTo>
                  <a:lnTo>
                    <a:pt x="826642" y="301878"/>
                  </a:lnTo>
                  <a:close/>
                </a:path>
                <a:path w="833755" h="891540" extrusionOk="0">
                  <a:moveTo>
                    <a:pt x="693420" y="446404"/>
                  </a:moveTo>
                  <a:lnTo>
                    <a:pt x="693420" y="474345"/>
                  </a:lnTo>
                  <a:lnTo>
                    <a:pt x="689228" y="500760"/>
                  </a:lnTo>
                  <a:lnTo>
                    <a:pt x="672464" y="553720"/>
                  </a:lnTo>
                  <a:lnTo>
                    <a:pt x="647319" y="601218"/>
                  </a:lnTo>
                  <a:lnTo>
                    <a:pt x="613790" y="641603"/>
                  </a:lnTo>
                  <a:lnTo>
                    <a:pt x="571880" y="676528"/>
                  </a:lnTo>
                  <a:lnTo>
                    <a:pt x="525652" y="701548"/>
                  </a:lnTo>
                  <a:lnTo>
                    <a:pt x="472566" y="718311"/>
                  </a:lnTo>
                  <a:lnTo>
                    <a:pt x="416686" y="723900"/>
                  </a:lnTo>
                  <a:lnTo>
                    <a:pt x="387350" y="722502"/>
                  </a:lnTo>
                  <a:lnTo>
                    <a:pt x="359409" y="718311"/>
                  </a:lnTo>
                  <a:lnTo>
                    <a:pt x="332866" y="712724"/>
                  </a:lnTo>
                  <a:lnTo>
                    <a:pt x="307721" y="701548"/>
                  </a:lnTo>
                  <a:lnTo>
                    <a:pt x="282575" y="691769"/>
                  </a:lnTo>
                  <a:lnTo>
                    <a:pt x="237744" y="659765"/>
                  </a:lnTo>
                  <a:lnTo>
                    <a:pt x="201422" y="622046"/>
                  </a:lnTo>
                  <a:lnTo>
                    <a:pt x="170687" y="577469"/>
                  </a:lnTo>
                  <a:lnTo>
                    <a:pt x="149732" y="528701"/>
                  </a:lnTo>
                  <a:lnTo>
                    <a:pt x="138556" y="474345"/>
                  </a:lnTo>
                  <a:lnTo>
                    <a:pt x="137159" y="446404"/>
                  </a:lnTo>
                  <a:lnTo>
                    <a:pt x="142748" y="389254"/>
                  </a:lnTo>
                  <a:lnTo>
                    <a:pt x="159511" y="336296"/>
                  </a:lnTo>
                  <a:lnTo>
                    <a:pt x="184657" y="288798"/>
                  </a:lnTo>
                  <a:lnTo>
                    <a:pt x="218185" y="248411"/>
                  </a:lnTo>
                  <a:lnTo>
                    <a:pt x="260096" y="213486"/>
                  </a:lnTo>
                  <a:lnTo>
                    <a:pt x="307721" y="188468"/>
                  </a:lnTo>
                  <a:lnTo>
                    <a:pt x="332866" y="177292"/>
                  </a:lnTo>
                  <a:lnTo>
                    <a:pt x="359409" y="171703"/>
                  </a:lnTo>
                  <a:lnTo>
                    <a:pt x="387350" y="167513"/>
                  </a:lnTo>
                  <a:lnTo>
                    <a:pt x="416686" y="166116"/>
                  </a:lnTo>
                  <a:lnTo>
                    <a:pt x="472566" y="171703"/>
                  </a:lnTo>
                  <a:lnTo>
                    <a:pt x="525652" y="188468"/>
                  </a:lnTo>
                  <a:lnTo>
                    <a:pt x="571880" y="213486"/>
                  </a:lnTo>
                  <a:lnTo>
                    <a:pt x="613790" y="248411"/>
                  </a:lnTo>
                  <a:lnTo>
                    <a:pt x="647319" y="288798"/>
                  </a:lnTo>
                  <a:lnTo>
                    <a:pt x="672464" y="336296"/>
                  </a:lnTo>
                  <a:lnTo>
                    <a:pt x="689228" y="389254"/>
                  </a:lnTo>
                  <a:lnTo>
                    <a:pt x="693420" y="415671"/>
                  </a:lnTo>
                  <a:lnTo>
                    <a:pt x="693420" y="446404"/>
                  </a:lnTo>
                  <a:close/>
                </a:path>
                <a:path w="833755" h="891540" extrusionOk="0">
                  <a:moveTo>
                    <a:pt x="419100" y="690372"/>
                  </a:moveTo>
                  <a:lnTo>
                    <a:pt x="395224" y="688975"/>
                  </a:lnTo>
                  <a:lnTo>
                    <a:pt x="368680" y="686180"/>
                  </a:lnTo>
                  <a:lnTo>
                    <a:pt x="346201" y="677799"/>
                  </a:lnTo>
                  <a:lnTo>
                    <a:pt x="323723" y="670814"/>
                  </a:lnTo>
                  <a:lnTo>
                    <a:pt x="301371" y="659765"/>
                  </a:lnTo>
                  <a:lnTo>
                    <a:pt x="281685" y="648589"/>
                  </a:lnTo>
                  <a:lnTo>
                    <a:pt x="262127" y="634619"/>
                  </a:lnTo>
                  <a:lnTo>
                    <a:pt x="246633" y="617854"/>
                  </a:lnTo>
                  <a:lnTo>
                    <a:pt x="229870" y="599821"/>
                  </a:lnTo>
                  <a:lnTo>
                    <a:pt x="204597" y="560831"/>
                  </a:lnTo>
                  <a:lnTo>
                    <a:pt x="184911" y="517651"/>
                  </a:lnTo>
                  <a:lnTo>
                    <a:pt x="175132" y="470280"/>
                  </a:lnTo>
                  <a:lnTo>
                    <a:pt x="173735" y="446531"/>
                  </a:lnTo>
                </a:path>
                <a:path w="833755" h="891540" extrusionOk="0">
                  <a:moveTo>
                    <a:pt x="659891" y="446531"/>
                  </a:moveTo>
                  <a:lnTo>
                    <a:pt x="658495" y="419989"/>
                  </a:lnTo>
                  <a:lnTo>
                    <a:pt x="655701" y="396367"/>
                  </a:lnTo>
                  <a:lnTo>
                    <a:pt x="640333" y="350266"/>
                  </a:lnTo>
                  <a:lnTo>
                    <a:pt x="618108" y="308482"/>
                  </a:lnTo>
                  <a:lnTo>
                    <a:pt x="587501" y="272160"/>
                  </a:lnTo>
                  <a:lnTo>
                    <a:pt x="552703" y="241426"/>
                  </a:lnTo>
                  <a:lnTo>
                    <a:pt x="512317" y="219201"/>
                  </a:lnTo>
                  <a:lnTo>
                    <a:pt x="466344" y="206628"/>
                  </a:lnTo>
                  <a:lnTo>
                    <a:pt x="442595" y="201041"/>
                  </a:lnTo>
                  <a:lnTo>
                    <a:pt x="417575" y="199644"/>
                  </a:lnTo>
                </a:path>
              </a:pathLst>
            </a:custGeom>
            <a:solidFill>
              <a:srgbClr val="88AED6"/>
            </a:solidFill>
            <a:ln w="12700" cap="flat" cmpd="sng">
              <a:solidFill>
                <a:schemeClr val="lt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chemeClr val="dk1"/>
                </a:solidFill>
                <a:latin typeface="Calibri"/>
                <a:ea typeface="Calibri"/>
                <a:cs typeface="Calibri"/>
                <a:sym typeface="Calibri"/>
              </a:endParaRPr>
            </a:p>
          </p:txBody>
        </p:sp>
        <p:sp>
          <p:nvSpPr>
            <p:cNvPr id="373" name="Google Shape;373;g2fb8c25a15c_0_89"/>
            <p:cNvSpPr/>
            <p:nvPr/>
          </p:nvSpPr>
          <p:spPr>
            <a:xfrm>
              <a:off x="8311828" y="5574824"/>
              <a:ext cx="257165" cy="310372"/>
            </a:xfrm>
            <a:custGeom>
              <a:avLst/>
              <a:gdLst/>
              <a:ahLst/>
              <a:cxnLst/>
              <a:rect l="l" t="t" r="r" b="b"/>
              <a:pathLst>
                <a:path w="257810" h="311150" extrusionOk="0">
                  <a:moveTo>
                    <a:pt x="74168" y="310895"/>
                  </a:moveTo>
                  <a:lnTo>
                    <a:pt x="74168" y="295528"/>
                  </a:lnTo>
                  <a:lnTo>
                    <a:pt x="72771" y="284352"/>
                  </a:lnTo>
                  <a:lnTo>
                    <a:pt x="71374" y="273303"/>
                  </a:lnTo>
                  <a:lnTo>
                    <a:pt x="67182" y="263525"/>
                  </a:lnTo>
                  <a:lnTo>
                    <a:pt x="62992" y="253745"/>
                  </a:lnTo>
                  <a:lnTo>
                    <a:pt x="50419" y="235584"/>
                  </a:lnTo>
                  <a:lnTo>
                    <a:pt x="36449" y="218820"/>
                  </a:lnTo>
                  <a:lnTo>
                    <a:pt x="23749" y="200786"/>
                  </a:lnTo>
                  <a:lnTo>
                    <a:pt x="18161" y="191007"/>
                  </a:lnTo>
                  <a:lnTo>
                    <a:pt x="11175" y="181228"/>
                  </a:lnTo>
                  <a:lnTo>
                    <a:pt x="6985" y="168655"/>
                  </a:lnTo>
                  <a:lnTo>
                    <a:pt x="4191" y="156082"/>
                  </a:lnTo>
                  <a:lnTo>
                    <a:pt x="1397" y="143636"/>
                  </a:lnTo>
                  <a:lnTo>
                    <a:pt x="0" y="128269"/>
                  </a:lnTo>
                  <a:lnTo>
                    <a:pt x="1397" y="114300"/>
                  </a:lnTo>
                  <a:lnTo>
                    <a:pt x="2794" y="103123"/>
                  </a:lnTo>
                  <a:lnTo>
                    <a:pt x="15367" y="66928"/>
                  </a:lnTo>
                  <a:lnTo>
                    <a:pt x="47625" y="29336"/>
                  </a:lnTo>
                  <a:lnTo>
                    <a:pt x="56006" y="22351"/>
                  </a:lnTo>
                  <a:lnTo>
                    <a:pt x="90931" y="5587"/>
                  </a:lnTo>
                  <a:lnTo>
                    <a:pt x="116204" y="0"/>
                  </a:lnTo>
                  <a:lnTo>
                    <a:pt x="128777" y="0"/>
                  </a:lnTo>
                  <a:lnTo>
                    <a:pt x="141350" y="0"/>
                  </a:lnTo>
                  <a:lnTo>
                    <a:pt x="155321" y="2793"/>
                  </a:lnTo>
                  <a:lnTo>
                    <a:pt x="166624" y="5587"/>
                  </a:lnTo>
                  <a:lnTo>
                    <a:pt x="179197" y="9778"/>
                  </a:lnTo>
                  <a:lnTo>
                    <a:pt x="188975" y="13969"/>
                  </a:lnTo>
                  <a:lnTo>
                    <a:pt x="200151" y="22351"/>
                  </a:lnTo>
                  <a:lnTo>
                    <a:pt x="209930" y="29336"/>
                  </a:lnTo>
                  <a:lnTo>
                    <a:pt x="219710" y="36194"/>
                  </a:lnTo>
                  <a:lnTo>
                    <a:pt x="228219" y="45973"/>
                  </a:lnTo>
                  <a:lnTo>
                    <a:pt x="233806" y="55752"/>
                  </a:lnTo>
                  <a:lnTo>
                    <a:pt x="242189" y="66928"/>
                  </a:lnTo>
                  <a:lnTo>
                    <a:pt x="246379" y="76707"/>
                  </a:lnTo>
                  <a:lnTo>
                    <a:pt x="250571" y="89280"/>
                  </a:lnTo>
                  <a:lnTo>
                    <a:pt x="253365" y="103123"/>
                  </a:lnTo>
                  <a:lnTo>
                    <a:pt x="257555" y="114300"/>
                  </a:lnTo>
                  <a:lnTo>
                    <a:pt x="257555" y="128269"/>
                  </a:lnTo>
                  <a:lnTo>
                    <a:pt x="257555" y="143636"/>
                  </a:lnTo>
                  <a:lnTo>
                    <a:pt x="253365" y="156082"/>
                  </a:lnTo>
                  <a:lnTo>
                    <a:pt x="250571" y="168655"/>
                  </a:lnTo>
                  <a:lnTo>
                    <a:pt x="244982" y="181228"/>
                  </a:lnTo>
                  <a:lnTo>
                    <a:pt x="240792" y="191007"/>
                  </a:lnTo>
                  <a:lnTo>
                    <a:pt x="233806" y="200786"/>
                  </a:lnTo>
                  <a:lnTo>
                    <a:pt x="221106" y="218820"/>
                  </a:lnTo>
                  <a:lnTo>
                    <a:pt x="205740" y="235584"/>
                  </a:lnTo>
                  <a:lnTo>
                    <a:pt x="195961" y="253745"/>
                  </a:lnTo>
                  <a:lnTo>
                    <a:pt x="188975" y="263525"/>
                  </a:lnTo>
                  <a:lnTo>
                    <a:pt x="186181" y="273303"/>
                  </a:lnTo>
                  <a:lnTo>
                    <a:pt x="183388" y="284352"/>
                  </a:lnTo>
                  <a:lnTo>
                    <a:pt x="183388" y="295528"/>
                  </a:lnTo>
                  <a:lnTo>
                    <a:pt x="183388" y="310895"/>
                  </a:lnTo>
                  <a:lnTo>
                    <a:pt x="74168" y="310895"/>
                  </a:lnTo>
                  <a:close/>
                </a:path>
                <a:path w="257810" h="311150" extrusionOk="0">
                  <a:moveTo>
                    <a:pt x="135890" y="71627"/>
                  </a:moveTo>
                  <a:lnTo>
                    <a:pt x="85344" y="145033"/>
                  </a:lnTo>
                  <a:lnTo>
                    <a:pt x="156972" y="131190"/>
                  </a:lnTo>
                  <a:lnTo>
                    <a:pt x="120396" y="208787"/>
                  </a:lnTo>
                </a:path>
              </a:pathLst>
            </a:custGeom>
            <a:solidFill>
              <a:srgbClr val="88AED6"/>
            </a:solidFill>
            <a:ln w="12700" cap="flat" cmpd="sng">
              <a:solidFill>
                <a:schemeClr val="lt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chemeClr val="dk1"/>
                </a:solidFill>
                <a:latin typeface="Calibri"/>
                <a:ea typeface="Calibri"/>
                <a:cs typeface="Calibri"/>
                <a:sym typeface="Calibri"/>
              </a:endParaRPr>
            </a:p>
          </p:txBody>
        </p:sp>
      </p:grpSp>
      <p:sp>
        <p:nvSpPr>
          <p:cNvPr id="374" name="Google Shape;374;g2fb8c25a15c_0_89"/>
          <p:cNvSpPr/>
          <p:nvPr/>
        </p:nvSpPr>
        <p:spPr>
          <a:xfrm>
            <a:off x="5723363" y="4289409"/>
            <a:ext cx="845700" cy="719100"/>
          </a:xfrm>
          <a:prstGeom prst="triangle">
            <a:avLst>
              <a:gd name="adj" fmla="val 50000"/>
            </a:avLst>
          </a:prstGeom>
          <a:solidFill>
            <a:srgbClr val="DF823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endParaRPr sz="2000" b="1" i="0" u="none" strike="noStrike" cap="none">
              <a:solidFill>
                <a:schemeClr val="lt1"/>
              </a:solidFill>
              <a:latin typeface="Calibri"/>
              <a:ea typeface="Calibri"/>
              <a:cs typeface="Calibri"/>
              <a:sym typeface="Calibri"/>
            </a:endParaRPr>
          </a:p>
        </p:txBody>
      </p:sp>
      <p:sp>
        <p:nvSpPr>
          <p:cNvPr id="375" name="Google Shape;375;g2fb8c25a15c_0_89"/>
          <p:cNvSpPr/>
          <p:nvPr/>
        </p:nvSpPr>
        <p:spPr>
          <a:xfrm>
            <a:off x="5622642" y="4727343"/>
            <a:ext cx="1057500" cy="1088400"/>
          </a:xfrm>
          <a:prstGeom prst="ellipse">
            <a:avLst/>
          </a:prstGeom>
          <a:solidFill>
            <a:schemeClr val="lt1"/>
          </a:solidFill>
          <a:ln w="38100" cap="flat" cmpd="sng">
            <a:solidFill>
              <a:srgbClr val="DF823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endParaRPr sz="2000" b="1" i="0" u="none" strike="noStrike" cap="none">
              <a:solidFill>
                <a:schemeClr val="lt1"/>
              </a:solidFill>
              <a:latin typeface="Calibri"/>
              <a:ea typeface="Calibri"/>
              <a:cs typeface="Calibri"/>
              <a:sym typeface="Calibri"/>
            </a:endParaRPr>
          </a:p>
        </p:txBody>
      </p:sp>
      <p:grpSp>
        <p:nvGrpSpPr>
          <p:cNvPr id="376" name="Google Shape;376;g2fb8c25a15c_0_89"/>
          <p:cNvGrpSpPr/>
          <p:nvPr/>
        </p:nvGrpSpPr>
        <p:grpSpPr>
          <a:xfrm>
            <a:off x="5697917" y="4804049"/>
            <a:ext cx="914221" cy="935517"/>
            <a:chOff x="9330685" y="5056347"/>
            <a:chExt cx="1443355" cy="1445260"/>
          </a:xfrm>
        </p:grpSpPr>
        <p:grpSp>
          <p:nvGrpSpPr>
            <p:cNvPr id="377" name="Google Shape;377;g2fb8c25a15c_0_89"/>
            <p:cNvGrpSpPr/>
            <p:nvPr/>
          </p:nvGrpSpPr>
          <p:grpSpPr>
            <a:xfrm>
              <a:off x="9330685" y="5056347"/>
              <a:ext cx="1443355" cy="1445260"/>
              <a:chOff x="5374640" y="2706688"/>
              <a:chExt cx="1443355" cy="1445260"/>
            </a:xfrm>
          </p:grpSpPr>
          <p:sp>
            <p:nvSpPr>
              <p:cNvPr id="378" name="Google Shape;378;g2fb8c25a15c_0_89"/>
              <p:cNvSpPr/>
              <p:nvPr/>
            </p:nvSpPr>
            <p:spPr>
              <a:xfrm>
                <a:off x="5374640" y="2706688"/>
                <a:ext cx="1443355" cy="1445260"/>
              </a:xfrm>
              <a:custGeom>
                <a:avLst/>
                <a:gdLst/>
                <a:ahLst/>
                <a:cxnLst/>
                <a:rect l="l" t="t" r="r" b="b"/>
                <a:pathLst>
                  <a:path w="1443355" h="1445260" extrusionOk="0">
                    <a:moveTo>
                      <a:pt x="721613" y="0"/>
                    </a:moveTo>
                    <a:lnTo>
                      <a:pt x="674168" y="1536"/>
                    </a:lnTo>
                    <a:lnTo>
                      <a:pt x="627542" y="6083"/>
                    </a:lnTo>
                    <a:lnTo>
                      <a:pt x="581831" y="13545"/>
                    </a:lnTo>
                    <a:lnTo>
                      <a:pt x="537129" y="23826"/>
                    </a:lnTo>
                    <a:lnTo>
                      <a:pt x="493532" y="36832"/>
                    </a:lnTo>
                    <a:lnTo>
                      <a:pt x="451134" y="52466"/>
                    </a:lnTo>
                    <a:lnTo>
                      <a:pt x="410031" y="70635"/>
                    </a:lnTo>
                    <a:lnTo>
                      <a:pt x="370318" y="91242"/>
                    </a:lnTo>
                    <a:lnTo>
                      <a:pt x="332090" y="114192"/>
                    </a:lnTo>
                    <a:lnTo>
                      <a:pt x="295442" y="139391"/>
                    </a:lnTo>
                    <a:lnTo>
                      <a:pt x="260469" y="166742"/>
                    </a:lnTo>
                    <a:lnTo>
                      <a:pt x="227267" y="196151"/>
                    </a:lnTo>
                    <a:lnTo>
                      <a:pt x="195930" y="227522"/>
                    </a:lnTo>
                    <a:lnTo>
                      <a:pt x="166553" y="260761"/>
                    </a:lnTo>
                    <a:lnTo>
                      <a:pt x="139232" y="295771"/>
                    </a:lnTo>
                    <a:lnTo>
                      <a:pt x="114062" y="332458"/>
                    </a:lnTo>
                    <a:lnTo>
                      <a:pt x="91137" y="370727"/>
                    </a:lnTo>
                    <a:lnTo>
                      <a:pt x="70553" y="410481"/>
                    </a:lnTo>
                    <a:lnTo>
                      <a:pt x="52406" y="451627"/>
                    </a:lnTo>
                    <a:lnTo>
                      <a:pt x="36789" y="494068"/>
                    </a:lnTo>
                    <a:lnTo>
                      <a:pt x="23798" y="537710"/>
                    </a:lnTo>
                    <a:lnTo>
                      <a:pt x="13529" y="582456"/>
                    </a:lnTo>
                    <a:lnTo>
                      <a:pt x="6076" y="628213"/>
                    </a:lnTo>
                    <a:lnTo>
                      <a:pt x="1534" y="674885"/>
                    </a:lnTo>
                    <a:lnTo>
                      <a:pt x="0" y="722376"/>
                    </a:lnTo>
                    <a:lnTo>
                      <a:pt x="1534" y="769866"/>
                    </a:lnTo>
                    <a:lnTo>
                      <a:pt x="6076" y="816538"/>
                    </a:lnTo>
                    <a:lnTo>
                      <a:pt x="13529" y="862295"/>
                    </a:lnTo>
                    <a:lnTo>
                      <a:pt x="23798" y="907041"/>
                    </a:lnTo>
                    <a:lnTo>
                      <a:pt x="36789" y="950683"/>
                    </a:lnTo>
                    <a:lnTo>
                      <a:pt x="52406" y="993124"/>
                    </a:lnTo>
                    <a:lnTo>
                      <a:pt x="70553" y="1034270"/>
                    </a:lnTo>
                    <a:lnTo>
                      <a:pt x="91137" y="1074024"/>
                    </a:lnTo>
                    <a:lnTo>
                      <a:pt x="114062" y="1112293"/>
                    </a:lnTo>
                    <a:lnTo>
                      <a:pt x="139232" y="1148980"/>
                    </a:lnTo>
                    <a:lnTo>
                      <a:pt x="166553" y="1183990"/>
                    </a:lnTo>
                    <a:lnTo>
                      <a:pt x="195930" y="1217229"/>
                    </a:lnTo>
                    <a:lnTo>
                      <a:pt x="227267" y="1248600"/>
                    </a:lnTo>
                    <a:lnTo>
                      <a:pt x="260469" y="1278009"/>
                    </a:lnTo>
                    <a:lnTo>
                      <a:pt x="295442" y="1305360"/>
                    </a:lnTo>
                    <a:lnTo>
                      <a:pt x="332090" y="1330559"/>
                    </a:lnTo>
                    <a:lnTo>
                      <a:pt x="370318" y="1353509"/>
                    </a:lnTo>
                    <a:lnTo>
                      <a:pt x="410031" y="1374116"/>
                    </a:lnTo>
                    <a:lnTo>
                      <a:pt x="451134" y="1392285"/>
                    </a:lnTo>
                    <a:lnTo>
                      <a:pt x="493532" y="1407919"/>
                    </a:lnTo>
                    <a:lnTo>
                      <a:pt x="537129" y="1420925"/>
                    </a:lnTo>
                    <a:lnTo>
                      <a:pt x="581831" y="1431206"/>
                    </a:lnTo>
                    <a:lnTo>
                      <a:pt x="627542" y="1438668"/>
                    </a:lnTo>
                    <a:lnTo>
                      <a:pt x="674168" y="1443215"/>
                    </a:lnTo>
                    <a:lnTo>
                      <a:pt x="721613" y="1444752"/>
                    </a:lnTo>
                    <a:lnTo>
                      <a:pt x="769059" y="1443215"/>
                    </a:lnTo>
                    <a:lnTo>
                      <a:pt x="815685" y="1438668"/>
                    </a:lnTo>
                    <a:lnTo>
                      <a:pt x="861396" y="1431206"/>
                    </a:lnTo>
                    <a:lnTo>
                      <a:pt x="906098" y="1420925"/>
                    </a:lnTo>
                    <a:lnTo>
                      <a:pt x="949695" y="1407919"/>
                    </a:lnTo>
                    <a:lnTo>
                      <a:pt x="992093" y="1392285"/>
                    </a:lnTo>
                    <a:lnTo>
                      <a:pt x="1033196" y="1374116"/>
                    </a:lnTo>
                    <a:lnTo>
                      <a:pt x="1072909" y="1353509"/>
                    </a:lnTo>
                    <a:lnTo>
                      <a:pt x="1111137" y="1330559"/>
                    </a:lnTo>
                    <a:lnTo>
                      <a:pt x="1147785" y="1305360"/>
                    </a:lnTo>
                    <a:lnTo>
                      <a:pt x="1182758" y="1278009"/>
                    </a:lnTo>
                    <a:lnTo>
                      <a:pt x="1215960" y="1248600"/>
                    </a:lnTo>
                    <a:lnTo>
                      <a:pt x="1247297" y="1217229"/>
                    </a:lnTo>
                    <a:lnTo>
                      <a:pt x="1276674" y="1183990"/>
                    </a:lnTo>
                    <a:lnTo>
                      <a:pt x="1303995" y="1148980"/>
                    </a:lnTo>
                    <a:lnTo>
                      <a:pt x="1329165" y="1112293"/>
                    </a:lnTo>
                    <a:lnTo>
                      <a:pt x="1352090" y="1074024"/>
                    </a:lnTo>
                    <a:lnTo>
                      <a:pt x="1372674" y="1034270"/>
                    </a:lnTo>
                    <a:lnTo>
                      <a:pt x="1390821" y="993124"/>
                    </a:lnTo>
                    <a:lnTo>
                      <a:pt x="1406438" y="950683"/>
                    </a:lnTo>
                    <a:lnTo>
                      <a:pt x="1419429" y="907041"/>
                    </a:lnTo>
                    <a:lnTo>
                      <a:pt x="1429698" y="862295"/>
                    </a:lnTo>
                    <a:lnTo>
                      <a:pt x="1437151" y="816538"/>
                    </a:lnTo>
                    <a:lnTo>
                      <a:pt x="1441693" y="769866"/>
                    </a:lnTo>
                    <a:lnTo>
                      <a:pt x="1443227" y="722376"/>
                    </a:lnTo>
                    <a:lnTo>
                      <a:pt x="1441693" y="674885"/>
                    </a:lnTo>
                    <a:lnTo>
                      <a:pt x="1437151" y="628213"/>
                    </a:lnTo>
                    <a:lnTo>
                      <a:pt x="1429698" y="582456"/>
                    </a:lnTo>
                    <a:lnTo>
                      <a:pt x="1419429" y="537710"/>
                    </a:lnTo>
                    <a:lnTo>
                      <a:pt x="1406438" y="494068"/>
                    </a:lnTo>
                    <a:lnTo>
                      <a:pt x="1390821" y="451627"/>
                    </a:lnTo>
                    <a:lnTo>
                      <a:pt x="1372674" y="410481"/>
                    </a:lnTo>
                    <a:lnTo>
                      <a:pt x="1352090" y="370727"/>
                    </a:lnTo>
                    <a:lnTo>
                      <a:pt x="1329165" y="332458"/>
                    </a:lnTo>
                    <a:lnTo>
                      <a:pt x="1303995" y="295771"/>
                    </a:lnTo>
                    <a:lnTo>
                      <a:pt x="1276674" y="260761"/>
                    </a:lnTo>
                    <a:lnTo>
                      <a:pt x="1247297" y="227522"/>
                    </a:lnTo>
                    <a:lnTo>
                      <a:pt x="1215960" y="196151"/>
                    </a:lnTo>
                    <a:lnTo>
                      <a:pt x="1182758" y="166742"/>
                    </a:lnTo>
                    <a:lnTo>
                      <a:pt x="1147785" y="139391"/>
                    </a:lnTo>
                    <a:lnTo>
                      <a:pt x="1111137" y="114192"/>
                    </a:lnTo>
                    <a:lnTo>
                      <a:pt x="1072909" y="91242"/>
                    </a:lnTo>
                    <a:lnTo>
                      <a:pt x="1033196" y="70635"/>
                    </a:lnTo>
                    <a:lnTo>
                      <a:pt x="992093" y="52466"/>
                    </a:lnTo>
                    <a:lnTo>
                      <a:pt x="949695" y="36832"/>
                    </a:lnTo>
                    <a:lnTo>
                      <a:pt x="906098" y="23826"/>
                    </a:lnTo>
                    <a:lnTo>
                      <a:pt x="861396" y="13545"/>
                    </a:lnTo>
                    <a:lnTo>
                      <a:pt x="815685" y="6083"/>
                    </a:lnTo>
                    <a:lnTo>
                      <a:pt x="769059" y="1536"/>
                    </a:lnTo>
                    <a:lnTo>
                      <a:pt x="721613" y="0"/>
                    </a:lnTo>
                    <a:close/>
                  </a:path>
                </a:pathLst>
              </a:custGeom>
              <a:solidFill>
                <a:srgbClr val="DF8234"/>
              </a:solidFill>
              <a:ln w="12700" cap="flat" cmpd="sng">
                <a:solidFill>
                  <a:schemeClr val="lt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chemeClr val="dk1"/>
                  </a:solidFill>
                  <a:latin typeface="Calibri"/>
                  <a:ea typeface="Calibri"/>
                  <a:cs typeface="Calibri"/>
                  <a:sym typeface="Calibri"/>
                </a:endParaRPr>
              </a:p>
            </p:txBody>
          </p:sp>
          <p:sp>
            <p:nvSpPr>
              <p:cNvPr id="379" name="Google Shape;379;g2fb8c25a15c_0_89"/>
              <p:cNvSpPr/>
              <p:nvPr/>
            </p:nvSpPr>
            <p:spPr>
              <a:xfrm>
                <a:off x="5676900" y="3005773"/>
                <a:ext cx="838200" cy="847725"/>
              </a:xfrm>
              <a:custGeom>
                <a:avLst/>
                <a:gdLst/>
                <a:ahLst/>
                <a:cxnLst/>
                <a:rect l="l" t="t" r="r" b="b"/>
                <a:pathLst>
                  <a:path w="838200" h="847725" extrusionOk="0">
                    <a:moveTo>
                      <a:pt x="0" y="126746"/>
                    </a:moveTo>
                    <a:lnTo>
                      <a:pt x="98678" y="182880"/>
                    </a:lnTo>
                    <a:lnTo>
                      <a:pt x="222503" y="111252"/>
                    </a:lnTo>
                  </a:path>
                  <a:path w="838200" h="847725" extrusionOk="0">
                    <a:moveTo>
                      <a:pt x="294131" y="150875"/>
                    </a:moveTo>
                    <a:lnTo>
                      <a:pt x="222503" y="110363"/>
                    </a:lnTo>
                    <a:lnTo>
                      <a:pt x="222503" y="0"/>
                    </a:lnTo>
                  </a:path>
                  <a:path w="838200" h="847725" extrusionOk="0">
                    <a:moveTo>
                      <a:pt x="472440" y="3048"/>
                    </a:moveTo>
                    <a:lnTo>
                      <a:pt x="472440" y="110490"/>
                    </a:lnTo>
                    <a:lnTo>
                      <a:pt x="400812" y="150875"/>
                    </a:lnTo>
                  </a:path>
                  <a:path w="838200" h="847725" extrusionOk="0">
                    <a:moveTo>
                      <a:pt x="347472" y="245364"/>
                    </a:moveTo>
                    <a:lnTo>
                      <a:pt x="347472" y="300228"/>
                    </a:lnTo>
                  </a:path>
                  <a:path w="838200" h="847725" extrusionOk="0">
                    <a:moveTo>
                      <a:pt x="530351" y="371475"/>
                    </a:moveTo>
                    <a:lnTo>
                      <a:pt x="489839" y="300228"/>
                    </a:lnTo>
                    <a:lnTo>
                      <a:pt x="347218" y="300228"/>
                    </a:lnTo>
                    <a:lnTo>
                      <a:pt x="275844" y="425958"/>
                    </a:lnTo>
                    <a:lnTo>
                      <a:pt x="347218" y="551688"/>
                    </a:lnTo>
                    <a:lnTo>
                      <a:pt x="489839" y="551688"/>
                    </a:lnTo>
                    <a:lnTo>
                      <a:pt x="530351" y="479044"/>
                    </a:lnTo>
                  </a:path>
                  <a:path w="838200" h="847725" extrusionOk="0">
                    <a:moveTo>
                      <a:pt x="650748" y="425196"/>
                    </a:moveTo>
                    <a:lnTo>
                      <a:pt x="624840" y="425196"/>
                    </a:lnTo>
                  </a:path>
                  <a:path w="838200" h="847725" extrusionOk="0">
                    <a:moveTo>
                      <a:pt x="691261" y="496824"/>
                    </a:moveTo>
                    <a:lnTo>
                      <a:pt x="650748" y="425704"/>
                    </a:lnTo>
                    <a:lnTo>
                      <a:pt x="722122" y="300228"/>
                    </a:lnTo>
                    <a:lnTo>
                      <a:pt x="838200" y="300228"/>
                    </a:lnTo>
                  </a:path>
                  <a:path w="838200" h="847725" extrusionOk="0">
                    <a:moveTo>
                      <a:pt x="681227" y="621792"/>
                    </a:moveTo>
                    <a:lnTo>
                      <a:pt x="691896" y="603504"/>
                    </a:lnTo>
                  </a:path>
                  <a:path w="838200" h="847725" extrusionOk="0">
                    <a:moveTo>
                      <a:pt x="694944" y="847344"/>
                    </a:moveTo>
                    <a:lnTo>
                      <a:pt x="722376" y="801624"/>
                    </a:lnTo>
                  </a:path>
                  <a:path w="838200" h="847725" extrusionOk="0">
                    <a:moveTo>
                      <a:pt x="588264" y="676656"/>
                    </a:moveTo>
                    <a:lnTo>
                      <a:pt x="508634" y="676656"/>
                    </a:lnTo>
                    <a:lnTo>
                      <a:pt x="437388" y="801624"/>
                    </a:lnTo>
                  </a:path>
                  <a:path w="838200" h="847725" extrusionOk="0">
                    <a:moveTo>
                      <a:pt x="681227" y="729996"/>
                    </a:moveTo>
                    <a:lnTo>
                      <a:pt x="722376" y="801624"/>
                    </a:lnTo>
                  </a:path>
                  <a:path w="838200" h="847725" extrusionOk="0">
                    <a:moveTo>
                      <a:pt x="196596" y="676656"/>
                    </a:moveTo>
                    <a:lnTo>
                      <a:pt x="276225" y="676656"/>
                    </a:lnTo>
                    <a:lnTo>
                      <a:pt x="347472" y="550926"/>
                    </a:lnTo>
                    <a:lnTo>
                      <a:pt x="276225" y="425196"/>
                    </a:lnTo>
                    <a:lnTo>
                      <a:pt x="133730" y="425196"/>
                    </a:lnTo>
                    <a:lnTo>
                      <a:pt x="62483" y="550926"/>
                    </a:lnTo>
                    <a:lnTo>
                      <a:pt x="102997" y="622173"/>
                    </a:lnTo>
                  </a:path>
                  <a:path w="838200" h="847725" extrusionOk="0">
                    <a:moveTo>
                      <a:pt x="103631" y="729996"/>
                    </a:moveTo>
                    <a:lnTo>
                      <a:pt x="62992" y="801624"/>
                    </a:lnTo>
                    <a:lnTo>
                      <a:pt x="0" y="801624"/>
                    </a:lnTo>
                  </a:path>
                </a:pathLst>
              </a:custGeom>
              <a:solidFill>
                <a:srgbClr val="DF8234"/>
              </a:solidFill>
              <a:ln w="12700" cap="flat" cmpd="sng">
                <a:solidFill>
                  <a:schemeClr val="lt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chemeClr val="dk1"/>
                  </a:solidFill>
                  <a:latin typeface="Calibri"/>
                  <a:ea typeface="Calibri"/>
                  <a:cs typeface="Calibri"/>
                  <a:sym typeface="Calibri"/>
                </a:endParaRPr>
              </a:p>
            </p:txBody>
          </p:sp>
          <p:pic>
            <p:nvPicPr>
              <p:cNvPr id="380" name="Google Shape;380;g2fb8c25a15c_0_89"/>
              <p:cNvPicPr preferRelativeResize="0"/>
              <p:nvPr/>
            </p:nvPicPr>
            <p:blipFill rotWithShape="1">
              <a:blip r:embed="rId3">
                <a:alphaModFix/>
              </a:blip>
              <a:srcRect/>
              <a:stretch/>
            </p:blipFill>
            <p:spPr>
              <a:xfrm>
                <a:off x="5981065" y="3136583"/>
                <a:ext cx="89535" cy="92710"/>
              </a:xfrm>
              <a:prstGeom prst="rect">
                <a:avLst/>
              </a:prstGeom>
              <a:noFill/>
              <a:ln>
                <a:noFill/>
              </a:ln>
            </p:spPr>
          </p:pic>
          <p:pic>
            <p:nvPicPr>
              <p:cNvPr id="381" name="Google Shape;381;g2fb8c25a15c_0_89"/>
              <p:cNvPicPr preferRelativeResize="0"/>
              <p:nvPr/>
            </p:nvPicPr>
            <p:blipFill rotWithShape="1">
              <a:blip r:embed="rId4">
                <a:alphaModFix/>
              </a:blip>
              <a:srcRect/>
              <a:stretch/>
            </p:blipFill>
            <p:spPr>
              <a:xfrm>
                <a:off x="6194425" y="3380423"/>
                <a:ext cx="90805" cy="89535"/>
              </a:xfrm>
              <a:prstGeom prst="rect">
                <a:avLst/>
              </a:prstGeom>
              <a:noFill/>
              <a:ln>
                <a:noFill/>
              </a:ln>
            </p:spPr>
          </p:pic>
          <p:pic>
            <p:nvPicPr>
              <p:cNvPr id="382" name="Google Shape;382;g2fb8c25a15c_0_89"/>
              <p:cNvPicPr preferRelativeResize="0"/>
              <p:nvPr/>
            </p:nvPicPr>
            <p:blipFill rotWithShape="1">
              <a:blip r:embed="rId5">
                <a:alphaModFix/>
              </a:blip>
              <a:srcRect/>
              <a:stretch/>
            </p:blipFill>
            <p:spPr>
              <a:xfrm>
                <a:off x="6283960" y="3630613"/>
                <a:ext cx="89535" cy="90805"/>
              </a:xfrm>
              <a:prstGeom prst="rect">
                <a:avLst/>
              </a:prstGeom>
              <a:noFill/>
              <a:ln>
                <a:noFill/>
              </a:ln>
            </p:spPr>
          </p:pic>
          <p:pic>
            <p:nvPicPr>
              <p:cNvPr id="383" name="Google Shape;383;g2fb8c25a15c_0_89"/>
              <p:cNvPicPr preferRelativeResize="0"/>
              <p:nvPr/>
            </p:nvPicPr>
            <p:blipFill rotWithShape="1">
              <a:blip r:embed="rId6">
                <a:alphaModFix/>
              </a:blip>
              <a:srcRect/>
              <a:stretch/>
            </p:blipFill>
            <p:spPr>
              <a:xfrm>
                <a:off x="5765800" y="3630613"/>
                <a:ext cx="90805" cy="90805"/>
              </a:xfrm>
              <a:prstGeom prst="rect">
                <a:avLst/>
              </a:prstGeom>
              <a:noFill/>
              <a:ln>
                <a:noFill/>
              </a:ln>
            </p:spPr>
          </p:pic>
          <p:sp>
            <p:nvSpPr>
              <p:cNvPr id="384" name="Google Shape;384;g2fb8c25a15c_0_89"/>
              <p:cNvSpPr/>
              <p:nvPr/>
            </p:nvSpPr>
            <p:spPr>
              <a:xfrm>
                <a:off x="6373495" y="3522663"/>
                <a:ext cx="52673" cy="54553"/>
              </a:xfrm>
              <a:custGeom>
                <a:avLst/>
                <a:gdLst/>
                <a:ahLst/>
                <a:cxnLst/>
                <a:rect l="l" t="t" r="r" b="b"/>
                <a:pathLst>
                  <a:path w="53340" h="55244" extrusionOk="0">
                    <a:moveTo>
                      <a:pt x="53339" y="28193"/>
                    </a:moveTo>
                    <a:lnTo>
                      <a:pt x="51943" y="39370"/>
                    </a:lnTo>
                    <a:lnTo>
                      <a:pt x="44957" y="46481"/>
                    </a:lnTo>
                    <a:lnTo>
                      <a:pt x="37846" y="52070"/>
                    </a:lnTo>
                    <a:lnTo>
                      <a:pt x="26670" y="54863"/>
                    </a:lnTo>
                    <a:lnTo>
                      <a:pt x="15494" y="52070"/>
                    </a:lnTo>
                    <a:lnTo>
                      <a:pt x="6984" y="46481"/>
                    </a:lnTo>
                    <a:lnTo>
                      <a:pt x="2794" y="39370"/>
                    </a:lnTo>
                    <a:lnTo>
                      <a:pt x="0" y="28193"/>
                    </a:lnTo>
                    <a:lnTo>
                      <a:pt x="2794" y="16890"/>
                    </a:lnTo>
                    <a:lnTo>
                      <a:pt x="6984" y="6984"/>
                    </a:lnTo>
                    <a:lnTo>
                      <a:pt x="15494" y="2793"/>
                    </a:lnTo>
                    <a:lnTo>
                      <a:pt x="26670" y="0"/>
                    </a:lnTo>
                    <a:lnTo>
                      <a:pt x="37846" y="2793"/>
                    </a:lnTo>
                    <a:lnTo>
                      <a:pt x="44957" y="6984"/>
                    </a:lnTo>
                    <a:lnTo>
                      <a:pt x="51943" y="16890"/>
                    </a:lnTo>
                    <a:lnTo>
                      <a:pt x="53339" y="28193"/>
                    </a:lnTo>
                    <a:close/>
                  </a:path>
                </a:pathLst>
              </a:custGeom>
              <a:solidFill>
                <a:srgbClr val="DF8234"/>
              </a:solidFill>
              <a:ln w="19050" cap="flat" cmpd="sng">
                <a:solidFill>
                  <a:schemeClr val="lt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chemeClr val="dk1"/>
                  </a:solidFill>
                  <a:latin typeface="Calibri"/>
                  <a:ea typeface="Calibri"/>
                  <a:cs typeface="Calibri"/>
                  <a:sym typeface="Calibri"/>
                </a:endParaRPr>
              </a:p>
            </p:txBody>
          </p:sp>
        </p:grpSp>
        <p:sp>
          <p:nvSpPr>
            <p:cNvPr id="385" name="Google Shape;385;g2fb8c25a15c_0_89"/>
            <p:cNvSpPr/>
            <p:nvPr/>
          </p:nvSpPr>
          <p:spPr>
            <a:xfrm>
              <a:off x="10415482" y="5896891"/>
              <a:ext cx="64135" cy="1200"/>
            </a:xfrm>
            <a:custGeom>
              <a:avLst/>
              <a:gdLst/>
              <a:ahLst/>
              <a:cxnLst/>
              <a:rect l="l" t="t" r="r" b="b"/>
              <a:pathLst>
                <a:path w="64135" h="120000" extrusionOk="0">
                  <a:moveTo>
                    <a:pt x="64008" y="0"/>
                  </a:moveTo>
                  <a:lnTo>
                    <a:pt x="0" y="0"/>
                  </a:lnTo>
                </a:path>
              </a:pathLst>
            </a:custGeom>
            <a:solidFill>
              <a:srgbClr val="DF8234"/>
            </a:solidFill>
            <a:ln w="12700" cap="flat" cmpd="sng">
              <a:solidFill>
                <a:schemeClr val="lt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chemeClr val="dk1"/>
                </a:solidFill>
                <a:latin typeface="Calibri"/>
                <a:ea typeface="Calibri"/>
                <a:cs typeface="Calibri"/>
                <a:sym typeface="Calibri"/>
              </a:endParaRPr>
            </a:p>
          </p:txBody>
        </p:sp>
      </p:grpSp>
      <p:sp>
        <p:nvSpPr>
          <p:cNvPr id="386" name="Google Shape;386;g2fb8c25a15c_0_89"/>
          <p:cNvSpPr/>
          <p:nvPr/>
        </p:nvSpPr>
        <p:spPr>
          <a:xfrm rot="7424786">
            <a:off x="5031718" y="2392158"/>
            <a:ext cx="845696" cy="718975"/>
          </a:xfrm>
          <a:prstGeom prst="triangle">
            <a:avLst>
              <a:gd name="adj" fmla="val 50000"/>
            </a:avLst>
          </a:prstGeom>
          <a:solidFill>
            <a:srgbClr val="4FA7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endParaRPr sz="2000" b="1" i="0" u="none" strike="noStrike" cap="none">
              <a:solidFill>
                <a:schemeClr val="lt1"/>
              </a:solidFill>
              <a:latin typeface="Calibri"/>
              <a:ea typeface="Calibri"/>
              <a:cs typeface="Calibri"/>
              <a:sym typeface="Calibri"/>
            </a:endParaRPr>
          </a:p>
        </p:txBody>
      </p:sp>
      <p:sp>
        <p:nvSpPr>
          <p:cNvPr id="387" name="Google Shape;387;g2fb8c25a15c_0_89"/>
          <p:cNvSpPr/>
          <p:nvPr/>
        </p:nvSpPr>
        <p:spPr>
          <a:xfrm>
            <a:off x="4386935" y="1855052"/>
            <a:ext cx="1057500" cy="1088400"/>
          </a:xfrm>
          <a:prstGeom prst="ellipse">
            <a:avLst/>
          </a:prstGeom>
          <a:solidFill>
            <a:schemeClr val="lt1"/>
          </a:solidFill>
          <a:ln w="38100" cap="flat" cmpd="sng">
            <a:solidFill>
              <a:srgbClr val="4FA7A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endParaRPr sz="2000" b="1" i="0" u="none" strike="noStrike" cap="none">
              <a:solidFill>
                <a:schemeClr val="lt1"/>
              </a:solidFill>
              <a:latin typeface="Calibri"/>
              <a:ea typeface="Calibri"/>
              <a:cs typeface="Calibri"/>
              <a:sym typeface="Calibri"/>
            </a:endParaRPr>
          </a:p>
        </p:txBody>
      </p:sp>
      <p:grpSp>
        <p:nvGrpSpPr>
          <p:cNvPr id="388" name="Google Shape;388;g2fb8c25a15c_0_89"/>
          <p:cNvGrpSpPr/>
          <p:nvPr/>
        </p:nvGrpSpPr>
        <p:grpSpPr>
          <a:xfrm>
            <a:off x="4456908" y="1934810"/>
            <a:ext cx="905455" cy="938407"/>
            <a:chOff x="2852451" y="5007769"/>
            <a:chExt cx="1445260" cy="1445260"/>
          </a:xfrm>
        </p:grpSpPr>
        <p:grpSp>
          <p:nvGrpSpPr>
            <p:cNvPr id="389" name="Google Shape;389;g2fb8c25a15c_0_89"/>
            <p:cNvGrpSpPr/>
            <p:nvPr/>
          </p:nvGrpSpPr>
          <p:grpSpPr>
            <a:xfrm>
              <a:off x="2852451" y="5007769"/>
              <a:ext cx="1445260" cy="1445260"/>
              <a:chOff x="2852451" y="5007769"/>
              <a:chExt cx="1445260" cy="1445260"/>
            </a:xfrm>
          </p:grpSpPr>
          <p:sp>
            <p:nvSpPr>
              <p:cNvPr id="390" name="Google Shape;390;g2fb8c25a15c_0_89"/>
              <p:cNvSpPr/>
              <p:nvPr/>
            </p:nvSpPr>
            <p:spPr>
              <a:xfrm>
                <a:off x="2852451" y="5007769"/>
                <a:ext cx="1445260" cy="1445260"/>
              </a:xfrm>
              <a:custGeom>
                <a:avLst/>
                <a:gdLst/>
                <a:ahLst/>
                <a:cxnLst/>
                <a:rect l="l" t="t" r="r" b="b"/>
                <a:pathLst>
                  <a:path w="1445260" h="1445260" extrusionOk="0">
                    <a:moveTo>
                      <a:pt x="722376" y="0"/>
                    </a:moveTo>
                    <a:lnTo>
                      <a:pt x="674885" y="1536"/>
                    </a:lnTo>
                    <a:lnTo>
                      <a:pt x="628213" y="6083"/>
                    </a:lnTo>
                    <a:lnTo>
                      <a:pt x="582456" y="13545"/>
                    </a:lnTo>
                    <a:lnTo>
                      <a:pt x="537710" y="23826"/>
                    </a:lnTo>
                    <a:lnTo>
                      <a:pt x="494068" y="36832"/>
                    </a:lnTo>
                    <a:lnTo>
                      <a:pt x="451627" y="52466"/>
                    </a:lnTo>
                    <a:lnTo>
                      <a:pt x="410481" y="70635"/>
                    </a:lnTo>
                    <a:lnTo>
                      <a:pt x="370727" y="91242"/>
                    </a:lnTo>
                    <a:lnTo>
                      <a:pt x="332458" y="114192"/>
                    </a:lnTo>
                    <a:lnTo>
                      <a:pt x="295771" y="139391"/>
                    </a:lnTo>
                    <a:lnTo>
                      <a:pt x="260761" y="166742"/>
                    </a:lnTo>
                    <a:lnTo>
                      <a:pt x="227522" y="196151"/>
                    </a:lnTo>
                    <a:lnTo>
                      <a:pt x="196151" y="227522"/>
                    </a:lnTo>
                    <a:lnTo>
                      <a:pt x="166742" y="260761"/>
                    </a:lnTo>
                    <a:lnTo>
                      <a:pt x="139391" y="295771"/>
                    </a:lnTo>
                    <a:lnTo>
                      <a:pt x="114192" y="332458"/>
                    </a:lnTo>
                    <a:lnTo>
                      <a:pt x="91242" y="370727"/>
                    </a:lnTo>
                    <a:lnTo>
                      <a:pt x="70635" y="410481"/>
                    </a:lnTo>
                    <a:lnTo>
                      <a:pt x="52466" y="451627"/>
                    </a:lnTo>
                    <a:lnTo>
                      <a:pt x="36832" y="494068"/>
                    </a:lnTo>
                    <a:lnTo>
                      <a:pt x="23826" y="537710"/>
                    </a:lnTo>
                    <a:lnTo>
                      <a:pt x="13545" y="582456"/>
                    </a:lnTo>
                    <a:lnTo>
                      <a:pt x="6083" y="628213"/>
                    </a:lnTo>
                    <a:lnTo>
                      <a:pt x="1536" y="674885"/>
                    </a:lnTo>
                    <a:lnTo>
                      <a:pt x="0" y="722376"/>
                    </a:lnTo>
                    <a:lnTo>
                      <a:pt x="1536" y="769866"/>
                    </a:lnTo>
                    <a:lnTo>
                      <a:pt x="6083" y="816538"/>
                    </a:lnTo>
                    <a:lnTo>
                      <a:pt x="13545" y="862295"/>
                    </a:lnTo>
                    <a:lnTo>
                      <a:pt x="23826" y="907041"/>
                    </a:lnTo>
                    <a:lnTo>
                      <a:pt x="36832" y="950683"/>
                    </a:lnTo>
                    <a:lnTo>
                      <a:pt x="52466" y="993124"/>
                    </a:lnTo>
                    <a:lnTo>
                      <a:pt x="70635" y="1034270"/>
                    </a:lnTo>
                    <a:lnTo>
                      <a:pt x="91242" y="1074024"/>
                    </a:lnTo>
                    <a:lnTo>
                      <a:pt x="114192" y="1112293"/>
                    </a:lnTo>
                    <a:lnTo>
                      <a:pt x="139391" y="1148980"/>
                    </a:lnTo>
                    <a:lnTo>
                      <a:pt x="166742" y="1183990"/>
                    </a:lnTo>
                    <a:lnTo>
                      <a:pt x="196151" y="1217229"/>
                    </a:lnTo>
                    <a:lnTo>
                      <a:pt x="227522" y="1248600"/>
                    </a:lnTo>
                    <a:lnTo>
                      <a:pt x="260761" y="1278009"/>
                    </a:lnTo>
                    <a:lnTo>
                      <a:pt x="295771" y="1305360"/>
                    </a:lnTo>
                    <a:lnTo>
                      <a:pt x="332458" y="1330559"/>
                    </a:lnTo>
                    <a:lnTo>
                      <a:pt x="370727" y="1353509"/>
                    </a:lnTo>
                    <a:lnTo>
                      <a:pt x="410481" y="1374116"/>
                    </a:lnTo>
                    <a:lnTo>
                      <a:pt x="451627" y="1392285"/>
                    </a:lnTo>
                    <a:lnTo>
                      <a:pt x="494068" y="1407919"/>
                    </a:lnTo>
                    <a:lnTo>
                      <a:pt x="537710" y="1420925"/>
                    </a:lnTo>
                    <a:lnTo>
                      <a:pt x="582456" y="1431206"/>
                    </a:lnTo>
                    <a:lnTo>
                      <a:pt x="628213" y="1438668"/>
                    </a:lnTo>
                    <a:lnTo>
                      <a:pt x="674885" y="1443215"/>
                    </a:lnTo>
                    <a:lnTo>
                      <a:pt x="722376" y="1444752"/>
                    </a:lnTo>
                    <a:lnTo>
                      <a:pt x="769866" y="1443215"/>
                    </a:lnTo>
                    <a:lnTo>
                      <a:pt x="816538" y="1438668"/>
                    </a:lnTo>
                    <a:lnTo>
                      <a:pt x="862295" y="1431206"/>
                    </a:lnTo>
                    <a:lnTo>
                      <a:pt x="907041" y="1420925"/>
                    </a:lnTo>
                    <a:lnTo>
                      <a:pt x="950683" y="1407919"/>
                    </a:lnTo>
                    <a:lnTo>
                      <a:pt x="993124" y="1392285"/>
                    </a:lnTo>
                    <a:lnTo>
                      <a:pt x="1034270" y="1374116"/>
                    </a:lnTo>
                    <a:lnTo>
                      <a:pt x="1074024" y="1353509"/>
                    </a:lnTo>
                    <a:lnTo>
                      <a:pt x="1112293" y="1330559"/>
                    </a:lnTo>
                    <a:lnTo>
                      <a:pt x="1148980" y="1305360"/>
                    </a:lnTo>
                    <a:lnTo>
                      <a:pt x="1183990" y="1278009"/>
                    </a:lnTo>
                    <a:lnTo>
                      <a:pt x="1217229" y="1248600"/>
                    </a:lnTo>
                    <a:lnTo>
                      <a:pt x="1248600" y="1217229"/>
                    </a:lnTo>
                    <a:lnTo>
                      <a:pt x="1278009" y="1183990"/>
                    </a:lnTo>
                    <a:lnTo>
                      <a:pt x="1305360" y="1148980"/>
                    </a:lnTo>
                    <a:lnTo>
                      <a:pt x="1330559" y="1112293"/>
                    </a:lnTo>
                    <a:lnTo>
                      <a:pt x="1353509" y="1074024"/>
                    </a:lnTo>
                    <a:lnTo>
                      <a:pt x="1374116" y="1034270"/>
                    </a:lnTo>
                    <a:lnTo>
                      <a:pt x="1392285" y="993124"/>
                    </a:lnTo>
                    <a:lnTo>
                      <a:pt x="1407919" y="950683"/>
                    </a:lnTo>
                    <a:lnTo>
                      <a:pt x="1420925" y="907041"/>
                    </a:lnTo>
                    <a:lnTo>
                      <a:pt x="1431206" y="862295"/>
                    </a:lnTo>
                    <a:lnTo>
                      <a:pt x="1438668" y="816538"/>
                    </a:lnTo>
                    <a:lnTo>
                      <a:pt x="1443215" y="769866"/>
                    </a:lnTo>
                    <a:lnTo>
                      <a:pt x="1444752" y="722376"/>
                    </a:lnTo>
                    <a:lnTo>
                      <a:pt x="1443215" y="674885"/>
                    </a:lnTo>
                    <a:lnTo>
                      <a:pt x="1438668" y="628213"/>
                    </a:lnTo>
                    <a:lnTo>
                      <a:pt x="1431206" y="582456"/>
                    </a:lnTo>
                    <a:lnTo>
                      <a:pt x="1420925" y="537710"/>
                    </a:lnTo>
                    <a:lnTo>
                      <a:pt x="1407919" y="494068"/>
                    </a:lnTo>
                    <a:lnTo>
                      <a:pt x="1392285" y="451627"/>
                    </a:lnTo>
                    <a:lnTo>
                      <a:pt x="1374116" y="410481"/>
                    </a:lnTo>
                    <a:lnTo>
                      <a:pt x="1353509" y="370727"/>
                    </a:lnTo>
                    <a:lnTo>
                      <a:pt x="1330559" y="332458"/>
                    </a:lnTo>
                    <a:lnTo>
                      <a:pt x="1305360" y="295771"/>
                    </a:lnTo>
                    <a:lnTo>
                      <a:pt x="1278009" y="260761"/>
                    </a:lnTo>
                    <a:lnTo>
                      <a:pt x="1248600" y="227522"/>
                    </a:lnTo>
                    <a:lnTo>
                      <a:pt x="1217229" y="196151"/>
                    </a:lnTo>
                    <a:lnTo>
                      <a:pt x="1183990" y="166742"/>
                    </a:lnTo>
                    <a:lnTo>
                      <a:pt x="1148980" y="139391"/>
                    </a:lnTo>
                    <a:lnTo>
                      <a:pt x="1112293" y="114192"/>
                    </a:lnTo>
                    <a:lnTo>
                      <a:pt x="1074024" y="91242"/>
                    </a:lnTo>
                    <a:lnTo>
                      <a:pt x="1034270" y="70635"/>
                    </a:lnTo>
                    <a:lnTo>
                      <a:pt x="993124" y="52466"/>
                    </a:lnTo>
                    <a:lnTo>
                      <a:pt x="950683" y="36832"/>
                    </a:lnTo>
                    <a:lnTo>
                      <a:pt x="907041" y="23826"/>
                    </a:lnTo>
                    <a:lnTo>
                      <a:pt x="862295" y="13545"/>
                    </a:lnTo>
                    <a:lnTo>
                      <a:pt x="816538" y="6083"/>
                    </a:lnTo>
                    <a:lnTo>
                      <a:pt x="769866" y="1536"/>
                    </a:lnTo>
                    <a:lnTo>
                      <a:pt x="722376" y="0"/>
                    </a:lnTo>
                    <a:close/>
                  </a:path>
                </a:pathLst>
              </a:custGeom>
              <a:solidFill>
                <a:srgbClr val="4FA7AF"/>
              </a:solidFill>
              <a:ln w="12700" cap="flat" cmpd="sng">
                <a:solidFill>
                  <a:schemeClr val="lt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chemeClr val="dk1"/>
                  </a:solidFill>
                  <a:latin typeface="Calibri"/>
                  <a:ea typeface="Calibri"/>
                  <a:cs typeface="Calibri"/>
                  <a:sym typeface="Calibri"/>
                </a:endParaRPr>
              </a:p>
            </p:txBody>
          </p:sp>
          <p:sp>
            <p:nvSpPr>
              <p:cNvPr id="391" name="Google Shape;391;g2fb8c25a15c_0_89"/>
              <p:cNvSpPr/>
              <p:nvPr/>
            </p:nvSpPr>
            <p:spPr>
              <a:xfrm>
                <a:off x="3199161" y="5318919"/>
                <a:ext cx="753110" cy="829310"/>
              </a:xfrm>
              <a:custGeom>
                <a:avLst/>
                <a:gdLst/>
                <a:ahLst/>
                <a:cxnLst/>
                <a:rect l="l" t="t" r="r" b="b"/>
                <a:pathLst>
                  <a:path w="753110" h="829310" extrusionOk="0">
                    <a:moveTo>
                      <a:pt x="581025" y="158496"/>
                    </a:moveTo>
                    <a:lnTo>
                      <a:pt x="687196" y="158496"/>
                    </a:lnTo>
                    <a:lnTo>
                      <a:pt x="701166" y="159893"/>
                    </a:lnTo>
                    <a:lnTo>
                      <a:pt x="713739" y="164084"/>
                    </a:lnTo>
                    <a:lnTo>
                      <a:pt x="723518" y="171069"/>
                    </a:lnTo>
                    <a:lnTo>
                      <a:pt x="733297" y="178053"/>
                    </a:lnTo>
                    <a:lnTo>
                      <a:pt x="741679" y="187833"/>
                    </a:lnTo>
                    <a:lnTo>
                      <a:pt x="747267" y="199136"/>
                    </a:lnTo>
                    <a:lnTo>
                      <a:pt x="751458" y="210312"/>
                    </a:lnTo>
                    <a:lnTo>
                      <a:pt x="752855" y="224281"/>
                    </a:lnTo>
                    <a:lnTo>
                      <a:pt x="752855" y="549021"/>
                    </a:lnTo>
                    <a:lnTo>
                      <a:pt x="752855" y="592454"/>
                    </a:lnTo>
                    <a:lnTo>
                      <a:pt x="751458" y="605027"/>
                    </a:lnTo>
                    <a:lnTo>
                      <a:pt x="747267" y="616203"/>
                    </a:lnTo>
                    <a:lnTo>
                      <a:pt x="723518" y="647065"/>
                    </a:lnTo>
                    <a:lnTo>
                      <a:pt x="687196" y="656844"/>
                    </a:lnTo>
                    <a:lnTo>
                      <a:pt x="64262" y="656844"/>
                    </a:lnTo>
                    <a:lnTo>
                      <a:pt x="18160" y="638683"/>
                    </a:lnTo>
                    <a:lnTo>
                      <a:pt x="0" y="592454"/>
                    </a:lnTo>
                    <a:lnTo>
                      <a:pt x="0" y="549021"/>
                    </a:lnTo>
                    <a:lnTo>
                      <a:pt x="0" y="224281"/>
                    </a:lnTo>
                    <a:lnTo>
                      <a:pt x="1396" y="210312"/>
                    </a:lnTo>
                    <a:lnTo>
                      <a:pt x="5587" y="199136"/>
                    </a:lnTo>
                    <a:lnTo>
                      <a:pt x="39115" y="164084"/>
                    </a:lnTo>
                    <a:lnTo>
                      <a:pt x="64262" y="158496"/>
                    </a:lnTo>
                    <a:lnTo>
                      <a:pt x="169037" y="158496"/>
                    </a:lnTo>
                  </a:path>
                  <a:path w="753110" h="829310" extrusionOk="0">
                    <a:moveTo>
                      <a:pt x="457200" y="710184"/>
                    </a:moveTo>
                    <a:lnTo>
                      <a:pt x="457200" y="763524"/>
                    </a:lnTo>
                    <a:lnTo>
                      <a:pt x="295655" y="763524"/>
                    </a:lnTo>
                    <a:lnTo>
                      <a:pt x="295655" y="710184"/>
                    </a:lnTo>
                  </a:path>
                  <a:path w="753110" h="829310" extrusionOk="0">
                    <a:moveTo>
                      <a:pt x="0" y="548640"/>
                    </a:moveTo>
                    <a:lnTo>
                      <a:pt x="752855" y="548640"/>
                    </a:lnTo>
                  </a:path>
                  <a:path w="753110" h="829310" extrusionOk="0">
                    <a:moveTo>
                      <a:pt x="348995" y="601979"/>
                    </a:moveTo>
                    <a:lnTo>
                      <a:pt x="403859" y="601979"/>
                    </a:lnTo>
                  </a:path>
                  <a:path w="753110" h="829310" extrusionOk="0">
                    <a:moveTo>
                      <a:pt x="524255" y="829055"/>
                    </a:moveTo>
                    <a:lnTo>
                      <a:pt x="227075" y="829055"/>
                    </a:lnTo>
                  </a:path>
                  <a:path w="753110" h="829310" extrusionOk="0">
                    <a:moveTo>
                      <a:pt x="227075" y="829055"/>
                    </a:moveTo>
                    <a:lnTo>
                      <a:pt x="227075" y="817879"/>
                    </a:lnTo>
                    <a:lnTo>
                      <a:pt x="228472" y="805306"/>
                    </a:lnTo>
                    <a:lnTo>
                      <a:pt x="231266" y="795654"/>
                    </a:lnTo>
                    <a:lnTo>
                      <a:pt x="236854" y="787273"/>
                    </a:lnTo>
                    <a:lnTo>
                      <a:pt x="242442" y="780288"/>
                    </a:lnTo>
                    <a:lnTo>
                      <a:pt x="250951" y="771905"/>
                    </a:lnTo>
                    <a:lnTo>
                      <a:pt x="260730" y="767715"/>
                    </a:lnTo>
                    <a:lnTo>
                      <a:pt x="270509" y="763524"/>
                    </a:lnTo>
                    <a:lnTo>
                      <a:pt x="281685" y="763524"/>
                    </a:lnTo>
                    <a:lnTo>
                      <a:pt x="469645" y="763524"/>
                    </a:lnTo>
                    <a:lnTo>
                      <a:pt x="482218" y="763524"/>
                    </a:lnTo>
                    <a:lnTo>
                      <a:pt x="491997" y="767715"/>
                    </a:lnTo>
                    <a:lnTo>
                      <a:pt x="500379" y="771905"/>
                    </a:lnTo>
                    <a:lnTo>
                      <a:pt x="507491" y="780288"/>
                    </a:lnTo>
                    <a:lnTo>
                      <a:pt x="515873" y="787273"/>
                    </a:lnTo>
                    <a:lnTo>
                      <a:pt x="520064" y="795654"/>
                    </a:lnTo>
                    <a:lnTo>
                      <a:pt x="524255" y="805306"/>
                    </a:lnTo>
                    <a:lnTo>
                      <a:pt x="524255" y="817879"/>
                    </a:lnTo>
                    <a:lnTo>
                      <a:pt x="524255" y="829055"/>
                    </a:lnTo>
                  </a:path>
                  <a:path w="753110" h="829310" extrusionOk="0">
                    <a:moveTo>
                      <a:pt x="469391" y="172212"/>
                    </a:moveTo>
                    <a:lnTo>
                      <a:pt x="467994" y="194564"/>
                    </a:lnTo>
                    <a:lnTo>
                      <a:pt x="463803" y="216916"/>
                    </a:lnTo>
                    <a:lnTo>
                      <a:pt x="442848" y="260223"/>
                    </a:lnTo>
                    <a:lnTo>
                      <a:pt x="413384" y="293750"/>
                    </a:lnTo>
                    <a:lnTo>
                      <a:pt x="385444" y="306324"/>
                    </a:lnTo>
                    <a:lnTo>
                      <a:pt x="375665" y="306324"/>
                    </a:lnTo>
                    <a:lnTo>
                      <a:pt x="365887" y="306324"/>
                    </a:lnTo>
                    <a:lnTo>
                      <a:pt x="357504" y="302133"/>
                    </a:lnTo>
                    <a:lnTo>
                      <a:pt x="347725" y="297942"/>
                    </a:lnTo>
                    <a:lnTo>
                      <a:pt x="309879" y="260223"/>
                    </a:lnTo>
                    <a:lnTo>
                      <a:pt x="288925" y="216916"/>
                    </a:lnTo>
                    <a:lnTo>
                      <a:pt x="283337" y="194564"/>
                    </a:lnTo>
                    <a:lnTo>
                      <a:pt x="281939" y="172212"/>
                    </a:lnTo>
                  </a:path>
                  <a:path w="753110" h="829310" extrusionOk="0">
                    <a:moveTo>
                      <a:pt x="321563" y="280416"/>
                    </a:moveTo>
                    <a:lnTo>
                      <a:pt x="321563" y="290195"/>
                    </a:lnTo>
                    <a:lnTo>
                      <a:pt x="320166" y="315341"/>
                    </a:lnTo>
                    <a:lnTo>
                      <a:pt x="315975" y="329184"/>
                    </a:lnTo>
                    <a:lnTo>
                      <a:pt x="311784" y="343153"/>
                    </a:lnTo>
                    <a:lnTo>
                      <a:pt x="303402" y="352933"/>
                    </a:lnTo>
                    <a:lnTo>
                      <a:pt x="299212" y="358521"/>
                    </a:lnTo>
                    <a:lnTo>
                      <a:pt x="296417" y="359918"/>
                    </a:lnTo>
                    <a:lnTo>
                      <a:pt x="269747" y="371094"/>
                    </a:lnTo>
                    <a:lnTo>
                      <a:pt x="236219" y="380873"/>
                    </a:lnTo>
                    <a:lnTo>
                      <a:pt x="201294" y="390525"/>
                    </a:lnTo>
                    <a:lnTo>
                      <a:pt x="173227" y="400303"/>
                    </a:lnTo>
                    <a:lnTo>
                      <a:pt x="166242" y="405892"/>
                    </a:lnTo>
                    <a:lnTo>
                      <a:pt x="157860" y="415671"/>
                    </a:lnTo>
                    <a:lnTo>
                      <a:pt x="139700" y="450596"/>
                    </a:lnTo>
                    <a:lnTo>
                      <a:pt x="135508" y="479805"/>
                    </a:lnTo>
                    <a:lnTo>
                      <a:pt x="134112" y="493775"/>
                    </a:lnTo>
                  </a:path>
                  <a:path w="753110" h="829310" extrusionOk="0">
                    <a:moveTo>
                      <a:pt x="428243" y="280416"/>
                    </a:moveTo>
                    <a:lnTo>
                      <a:pt x="428243" y="290195"/>
                    </a:lnTo>
                    <a:lnTo>
                      <a:pt x="432434" y="315341"/>
                    </a:lnTo>
                    <a:lnTo>
                      <a:pt x="446404" y="352933"/>
                    </a:lnTo>
                    <a:lnTo>
                      <a:pt x="456183" y="359918"/>
                    </a:lnTo>
                    <a:lnTo>
                      <a:pt x="482853" y="371094"/>
                    </a:lnTo>
                    <a:lnTo>
                      <a:pt x="516381" y="380873"/>
                    </a:lnTo>
                    <a:lnTo>
                      <a:pt x="551433" y="390525"/>
                    </a:lnTo>
                    <a:lnTo>
                      <a:pt x="576579" y="400303"/>
                    </a:lnTo>
                    <a:lnTo>
                      <a:pt x="586485" y="405892"/>
                    </a:lnTo>
                    <a:lnTo>
                      <a:pt x="594867" y="415671"/>
                    </a:lnTo>
                    <a:lnTo>
                      <a:pt x="611631" y="450596"/>
                    </a:lnTo>
                    <a:lnTo>
                      <a:pt x="617219" y="479805"/>
                    </a:lnTo>
                    <a:lnTo>
                      <a:pt x="617219" y="493775"/>
                    </a:lnTo>
                  </a:path>
                  <a:path w="753110" h="829310" extrusionOk="0">
                    <a:moveTo>
                      <a:pt x="316991" y="321564"/>
                    </a:moveTo>
                    <a:lnTo>
                      <a:pt x="289051" y="317373"/>
                    </a:lnTo>
                    <a:lnTo>
                      <a:pt x="270890" y="313181"/>
                    </a:lnTo>
                    <a:lnTo>
                      <a:pt x="255396" y="307594"/>
                    </a:lnTo>
                    <a:lnTo>
                      <a:pt x="238632" y="302005"/>
                    </a:lnTo>
                    <a:lnTo>
                      <a:pt x="227456" y="290829"/>
                    </a:lnTo>
                    <a:lnTo>
                      <a:pt x="221868" y="288036"/>
                    </a:lnTo>
                    <a:lnTo>
                      <a:pt x="217677" y="281050"/>
                    </a:lnTo>
                    <a:lnTo>
                      <a:pt x="214883" y="275463"/>
                    </a:lnTo>
                    <a:lnTo>
                      <a:pt x="214883" y="267080"/>
                    </a:lnTo>
                    <a:lnTo>
                      <a:pt x="214883" y="239014"/>
                    </a:lnTo>
                    <a:lnTo>
                      <a:pt x="217677" y="213868"/>
                    </a:lnTo>
                    <a:lnTo>
                      <a:pt x="219075" y="187325"/>
                    </a:lnTo>
                    <a:lnTo>
                      <a:pt x="224662" y="163575"/>
                    </a:lnTo>
                    <a:lnTo>
                      <a:pt x="228853" y="139826"/>
                    </a:lnTo>
                    <a:lnTo>
                      <a:pt x="237235" y="117475"/>
                    </a:lnTo>
                    <a:lnTo>
                      <a:pt x="255396" y="76835"/>
                    </a:lnTo>
                    <a:lnTo>
                      <a:pt x="291845" y="32130"/>
                    </a:lnTo>
                    <a:lnTo>
                      <a:pt x="337946" y="4191"/>
                    </a:lnTo>
                    <a:lnTo>
                      <a:pt x="357504" y="0"/>
                    </a:lnTo>
                    <a:lnTo>
                      <a:pt x="375665" y="0"/>
                    </a:lnTo>
                    <a:lnTo>
                      <a:pt x="395350" y="0"/>
                    </a:lnTo>
                    <a:lnTo>
                      <a:pt x="413512" y="4191"/>
                    </a:lnTo>
                    <a:lnTo>
                      <a:pt x="461009" y="32130"/>
                    </a:lnTo>
                    <a:lnTo>
                      <a:pt x="497458" y="76835"/>
                    </a:lnTo>
                    <a:lnTo>
                      <a:pt x="515619" y="117475"/>
                    </a:lnTo>
                    <a:lnTo>
                      <a:pt x="521207" y="139826"/>
                    </a:lnTo>
                    <a:lnTo>
                      <a:pt x="528192" y="163575"/>
                    </a:lnTo>
                    <a:lnTo>
                      <a:pt x="530987" y="187325"/>
                    </a:lnTo>
                    <a:lnTo>
                      <a:pt x="535177" y="213868"/>
                    </a:lnTo>
                    <a:lnTo>
                      <a:pt x="537971" y="239014"/>
                    </a:lnTo>
                    <a:lnTo>
                      <a:pt x="537971" y="267080"/>
                    </a:lnTo>
                    <a:lnTo>
                      <a:pt x="537971" y="275463"/>
                    </a:lnTo>
                    <a:lnTo>
                      <a:pt x="533780" y="281050"/>
                    </a:lnTo>
                    <a:lnTo>
                      <a:pt x="530987" y="288036"/>
                    </a:lnTo>
                    <a:lnTo>
                      <a:pt x="525398" y="290829"/>
                    </a:lnTo>
                    <a:lnTo>
                      <a:pt x="514222" y="302005"/>
                    </a:lnTo>
                    <a:lnTo>
                      <a:pt x="497458" y="307594"/>
                    </a:lnTo>
                    <a:lnTo>
                      <a:pt x="479170" y="313181"/>
                    </a:lnTo>
                    <a:lnTo>
                      <a:pt x="463803" y="317373"/>
                    </a:lnTo>
                    <a:lnTo>
                      <a:pt x="433069" y="321564"/>
                    </a:lnTo>
                  </a:path>
                </a:pathLst>
              </a:custGeom>
              <a:solidFill>
                <a:srgbClr val="4FA7AF"/>
              </a:solidFill>
              <a:ln w="12700" cap="flat" cmpd="sng">
                <a:solidFill>
                  <a:schemeClr val="lt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chemeClr val="dk1"/>
                  </a:solidFill>
                  <a:latin typeface="Calibri"/>
                  <a:ea typeface="Calibri"/>
                  <a:cs typeface="Calibri"/>
                  <a:sym typeface="Calibri"/>
                </a:endParaRPr>
              </a:p>
            </p:txBody>
          </p:sp>
        </p:grpSp>
        <p:sp>
          <p:nvSpPr>
            <p:cNvPr id="392" name="Google Shape;392;g2fb8c25a15c_0_89"/>
            <p:cNvSpPr/>
            <p:nvPr/>
          </p:nvSpPr>
          <p:spPr>
            <a:xfrm>
              <a:off x="3403583" y="5688371"/>
              <a:ext cx="336342" cy="133947"/>
            </a:xfrm>
            <a:custGeom>
              <a:avLst/>
              <a:gdLst/>
              <a:ahLst/>
              <a:cxnLst/>
              <a:rect l="l" t="t" r="r" b="b"/>
              <a:pathLst>
                <a:path w="337185" h="134620" extrusionOk="0">
                  <a:moveTo>
                    <a:pt x="94487" y="0"/>
                  </a:moveTo>
                  <a:lnTo>
                    <a:pt x="147827" y="123444"/>
                  </a:lnTo>
                </a:path>
                <a:path w="337185" h="134620" extrusionOk="0">
                  <a:moveTo>
                    <a:pt x="256032" y="0"/>
                  </a:moveTo>
                  <a:lnTo>
                    <a:pt x="202691" y="123444"/>
                  </a:lnTo>
                </a:path>
                <a:path w="337185" h="134620" extrusionOk="0">
                  <a:moveTo>
                    <a:pt x="13970" y="134111"/>
                  </a:moveTo>
                  <a:lnTo>
                    <a:pt x="0" y="134111"/>
                  </a:lnTo>
                  <a:lnTo>
                    <a:pt x="0" y="95123"/>
                  </a:lnTo>
                  <a:lnTo>
                    <a:pt x="0" y="86867"/>
                  </a:lnTo>
                  <a:lnTo>
                    <a:pt x="2794" y="78485"/>
                  </a:lnTo>
                  <a:lnTo>
                    <a:pt x="6985" y="72898"/>
                  </a:lnTo>
                  <a:lnTo>
                    <a:pt x="12573" y="67436"/>
                  </a:lnTo>
                  <a:lnTo>
                    <a:pt x="18161" y="60451"/>
                  </a:lnTo>
                  <a:lnTo>
                    <a:pt x="23622" y="59054"/>
                  </a:lnTo>
                  <a:lnTo>
                    <a:pt x="32003" y="54863"/>
                  </a:lnTo>
                  <a:lnTo>
                    <a:pt x="40386" y="54863"/>
                  </a:lnTo>
                  <a:lnTo>
                    <a:pt x="48767" y="54863"/>
                  </a:lnTo>
                  <a:lnTo>
                    <a:pt x="55752" y="59054"/>
                  </a:lnTo>
                  <a:lnTo>
                    <a:pt x="62611" y="60451"/>
                  </a:lnTo>
                  <a:lnTo>
                    <a:pt x="68199" y="67436"/>
                  </a:lnTo>
                  <a:lnTo>
                    <a:pt x="73787" y="72898"/>
                  </a:lnTo>
                  <a:lnTo>
                    <a:pt x="77977" y="78485"/>
                  </a:lnTo>
                  <a:lnTo>
                    <a:pt x="80772" y="86867"/>
                  </a:lnTo>
                  <a:lnTo>
                    <a:pt x="80772" y="95123"/>
                  </a:lnTo>
                  <a:lnTo>
                    <a:pt x="80772" y="134111"/>
                  </a:lnTo>
                  <a:lnTo>
                    <a:pt x="66801" y="134111"/>
                  </a:lnTo>
                </a:path>
                <a:path w="337185" h="134620" extrusionOk="0">
                  <a:moveTo>
                    <a:pt x="39624" y="54863"/>
                  </a:moveTo>
                  <a:lnTo>
                    <a:pt x="39624" y="18287"/>
                  </a:lnTo>
                </a:path>
                <a:path w="337185" h="134620" extrusionOk="0">
                  <a:moveTo>
                    <a:pt x="336803" y="108838"/>
                  </a:moveTo>
                  <a:lnTo>
                    <a:pt x="334010" y="118617"/>
                  </a:lnTo>
                  <a:lnTo>
                    <a:pt x="328422" y="125729"/>
                  </a:lnTo>
                  <a:lnTo>
                    <a:pt x="319913" y="132714"/>
                  </a:lnTo>
                  <a:lnTo>
                    <a:pt x="310134" y="134111"/>
                  </a:lnTo>
                  <a:lnTo>
                    <a:pt x="298830" y="132714"/>
                  </a:lnTo>
                  <a:lnTo>
                    <a:pt x="290322" y="125729"/>
                  </a:lnTo>
                  <a:lnTo>
                    <a:pt x="283337" y="118617"/>
                  </a:lnTo>
                  <a:lnTo>
                    <a:pt x="281939" y="108838"/>
                  </a:lnTo>
                  <a:lnTo>
                    <a:pt x="283337" y="97662"/>
                  </a:lnTo>
                  <a:lnTo>
                    <a:pt x="290322" y="87756"/>
                  </a:lnTo>
                  <a:lnTo>
                    <a:pt x="298830" y="83565"/>
                  </a:lnTo>
                  <a:lnTo>
                    <a:pt x="310134" y="80772"/>
                  </a:lnTo>
                  <a:lnTo>
                    <a:pt x="319913" y="83565"/>
                  </a:lnTo>
                  <a:lnTo>
                    <a:pt x="328422" y="87756"/>
                  </a:lnTo>
                  <a:lnTo>
                    <a:pt x="334010" y="97662"/>
                  </a:lnTo>
                  <a:lnTo>
                    <a:pt x="336803" y="108838"/>
                  </a:lnTo>
                  <a:close/>
                </a:path>
                <a:path w="337185" h="134620" extrusionOk="0">
                  <a:moveTo>
                    <a:pt x="309372" y="80772"/>
                  </a:moveTo>
                  <a:lnTo>
                    <a:pt x="309372" y="18287"/>
                  </a:lnTo>
                </a:path>
              </a:pathLst>
            </a:custGeom>
            <a:solidFill>
              <a:srgbClr val="4FA7AF"/>
            </a:solidFill>
            <a:ln w="12700" cap="flat" cmpd="sng">
              <a:solidFill>
                <a:schemeClr val="lt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chemeClr val="dk1"/>
                </a:solidFill>
                <a:latin typeface="Calibri"/>
                <a:ea typeface="Calibri"/>
                <a:cs typeface="Calibri"/>
                <a:sym typeface="Calibri"/>
              </a:endParaRPr>
            </a:p>
          </p:txBody>
        </p:sp>
      </p:grpSp>
      <p:sp>
        <p:nvSpPr>
          <p:cNvPr id="393" name="Google Shape;393;g2fb8c25a15c_0_89"/>
          <p:cNvSpPr/>
          <p:nvPr/>
        </p:nvSpPr>
        <p:spPr>
          <a:xfrm rot="4055003">
            <a:off x="4756244" y="3544813"/>
            <a:ext cx="845705" cy="719128"/>
          </a:xfrm>
          <a:prstGeom prst="triangle">
            <a:avLst>
              <a:gd name="adj" fmla="val 50000"/>
            </a:avLst>
          </a:prstGeom>
          <a:solidFill>
            <a:srgbClr val="7030A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endParaRPr sz="2000" b="1" i="0" u="none" strike="noStrike" cap="none">
              <a:solidFill>
                <a:schemeClr val="lt1"/>
              </a:solidFill>
              <a:latin typeface="Calibri"/>
              <a:ea typeface="Calibri"/>
              <a:cs typeface="Calibri"/>
              <a:sym typeface="Calibri"/>
            </a:endParaRPr>
          </a:p>
        </p:txBody>
      </p:sp>
      <p:sp>
        <p:nvSpPr>
          <p:cNvPr id="394" name="Google Shape;394;g2fb8c25a15c_0_89"/>
          <p:cNvSpPr/>
          <p:nvPr/>
        </p:nvSpPr>
        <p:spPr>
          <a:xfrm>
            <a:off x="4004373" y="3604506"/>
            <a:ext cx="1057500" cy="1088400"/>
          </a:xfrm>
          <a:prstGeom prst="ellipse">
            <a:avLst/>
          </a:prstGeom>
          <a:solidFill>
            <a:schemeClr val="lt1"/>
          </a:solidFill>
          <a:ln w="38100" cap="flat" cmpd="sng">
            <a:solidFill>
              <a:srgbClr val="7030A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endParaRPr sz="2000" b="1" i="0" u="none" strike="noStrike" cap="none">
              <a:solidFill>
                <a:schemeClr val="lt1"/>
              </a:solidFill>
              <a:latin typeface="Calibri"/>
              <a:ea typeface="Calibri"/>
              <a:cs typeface="Calibri"/>
              <a:sym typeface="Calibri"/>
            </a:endParaRPr>
          </a:p>
        </p:txBody>
      </p:sp>
      <p:grpSp>
        <p:nvGrpSpPr>
          <p:cNvPr id="395" name="Google Shape;395;g2fb8c25a15c_0_89"/>
          <p:cNvGrpSpPr/>
          <p:nvPr/>
        </p:nvGrpSpPr>
        <p:grpSpPr>
          <a:xfrm>
            <a:off x="4080585" y="3656994"/>
            <a:ext cx="905417" cy="956907"/>
            <a:chOff x="5887478" y="541516"/>
            <a:chExt cx="1443355" cy="1445260"/>
          </a:xfrm>
        </p:grpSpPr>
        <p:sp>
          <p:nvSpPr>
            <p:cNvPr id="396" name="Google Shape;396;g2fb8c25a15c_0_89"/>
            <p:cNvSpPr/>
            <p:nvPr/>
          </p:nvSpPr>
          <p:spPr>
            <a:xfrm>
              <a:off x="5887478" y="541516"/>
              <a:ext cx="1443355" cy="1445260"/>
            </a:xfrm>
            <a:custGeom>
              <a:avLst/>
              <a:gdLst/>
              <a:ahLst/>
              <a:cxnLst/>
              <a:rect l="l" t="t" r="r" b="b"/>
              <a:pathLst>
                <a:path w="1443355" h="1445260" extrusionOk="0">
                  <a:moveTo>
                    <a:pt x="721614" y="0"/>
                  </a:moveTo>
                  <a:lnTo>
                    <a:pt x="674168" y="1536"/>
                  </a:lnTo>
                  <a:lnTo>
                    <a:pt x="627542" y="6083"/>
                  </a:lnTo>
                  <a:lnTo>
                    <a:pt x="581831" y="13545"/>
                  </a:lnTo>
                  <a:lnTo>
                    <a:pt x="537129" y="23826"/>
                  </a:lnTo>
                  <a:lnTo>
                    <a:pt x="493532" y="36832"/>
                  </a:lnTo>
                  <a:lnTo>
                    <a:pt x="451134" y="52466"/>
                  </a:lnTo>
                  <a:lnTo>
                    <a:pt x="410031" y="70635"/>
                  </a:lnTo>
                  <a:lnTo>
                    <a:pt x="370318" y="91242"/>
                  </a:lnTo>
                  <a:lnTo>
                    <a:pt x="332090" y="114192"/>
                  </a:lnTo>
                  <a:lnTo>
                    <a:pt x="295442" y="139391"/>
                  </a:lnTo>
                  <a:lnTo>
                    <a:pt x="260469" y="166742"/>
                  </a:lnTo>
                  <a:lnTo>
                    <a:pt x="227267" y="196151"/>
                  </a:lnTo>
                  <a:lnTo>
                    <a:pt x="195930" y="227522"/>
                  </a:lnTo>
                  <a:lnTo>
                    <a:pt x="166553" y="260761"/>
                  </a:lnTo>
                  <a:lnTo>
                    <a:pt x="139232" y="295771"/>
                  </a:lnTo>
                  <a:lnTo>
                    <a:pt x="114062" y="332458"/>
                  </a:lnTo>
                  <a:lnTo>
                    <a:pt x="91137" y="370727"/>
                  </a:lnTo>
                  <a:lnTo>
                    <a:pt x="70553" y="410481"/>
                  </a:lnTo>
                  <a:lnTo>
                    <a:pt x="52406" y="451627"/>
                  </a:lnTo>
                  <a:lnTo>
                    <a:pt x="36789" y="494068"/>
                  </a:lnTo>
                  <a:lnTo>
                    <a:pt x="23798" y="537710"/>
                  </a:lnTo>
                  <a:lnTo>
                    <a:pt x="13529" y="582456"/>
                  </a:lnTo>
                  <a:lnTo>
                    <a:pt x="6076" y="628213"/>
                  </a:lnTo>
                  <a:lnTo>
                    <a:pt x="1534" y="674885"/>
                  </a:lnTo>
                  <a:lnTo>
                    <a:pt x="0" y="722376"/>
                  </a:lnTo>
                  <a:lnTo>
                    <a:pt x="1534" y="769866"/>
                  </a:lnTo>
                  <a:lnTo>
                    <a:pt x="6076" y="816538"/>
                  </a:lnTo>
                  <a:lnTo>
                    <a:pt x="13529" y="862295"/>
                  </a:lnTo>
                  <a:lnTo>
                    <a:pt x="23798" y="907041"/>
                  </a:lnTo>
                  <a:lnTo>
                    <a:pt x="36789" y="950683"/>
                  </a:lnTo>
                  <a:lnTo>
                    <a:pt x="52406" y="993124"/>
                  </a:lnTo>
                  <a:lnTo>
                    <a:pt x="70553" y="1034270"/>
                  </a:lnTo>
                  <a:lnTo>
                    <a:pt x="91137" y="1074024"/>
                  </a:lnTo>
                  <a:lnTo>
                    <a:pt x="114062" y="1112293"/>
                  </a:lnTo>
                  <a:lnTo>
                    <a:pt x="139232" y="1148980"/>
                  </a:lnTo>
                  <a:lnTo>
                    <a:pt x="166553" y="1183990"/>
                  </a:lnTo>
                  <a:lnTo>
                    <a:pt x="195930" y="1217229"/>
                  </a:lnTo>
                  <a:lnTo>
                    <a:pt x="227267" y="1248600"/>
                  </a:lnTo>
                  <a:lnTo>
                    <a:pt x="260469" y="1278009"/>
                  </a:lnTo>
                  <a:lnTo>
                    <a:pt x="295442" y="1305360"/>
                  </a:lnTo>
                  <a:lnTo>
                    <a:pt x="332090" y="1330559"/>
                  </a:lnTo>
                  <a:lnTo>
                    <a:pt x="370318" y="1353509"/>
                  </a:lnTo>
                  <a:lnTo>
                    <a:pt x="410031" y="1374116"/>
                  </a:lnTo>
                  <a:lnTo>
                    <a:pt x="451134" y="1392285"/>
                  </a:lnTo>
                  <a:lnTo>
                    <a:pt x="493532" y="1407919"/>
                  </a:lnTo>
                  <a:lnTo>
                    <a:pt x="537129" y="1420925"/>
                  </a:lnTo>
                  <a:lnTo>
                    <a:pt x="581831" y="1431206"/>
                  </a:lnTo>
                  <a:lnTo>
                    <a:pt x="627542" y="1438668"/>
                  </a:lnTo>
                  <a:lnTo>
                    <a:pt x="674168" y="1443215"/>
                  </a:lnTo>
                  <a:lnTo>
                    <a:pt x="721614" y="1444752"/>
                  </a:lnTo>
                  <a:lnTo>
                    <a:pt x="769059" y="1443215"/>
                  </a:lnTo>
                  <a:lnTo>
                    <a:pt x="815685" y="1438668"/>
                  </a:lnTo>
                  <a:lnTo>
                    <a:pt x="861396" y="1431206"/>
                  </a:lnTo>
                  <a:lnTo>
                    <a:pt x="906098" y="1420925"/>
                  </a:lnTo>
                  <a:lnTo>
                    <a:pt x="949695" y="1407919"/>
                  </a:lnTo>
                  <a:lnTo>
                    <a:pt x="992093" y="1392285"/>
                  </a:lnTo>
                  <a:lnTo>
                    <a:pt x="1033196" y="1374116"/>
                  </a:lnTo>
                  <a:lnTo>
                    <a:pt x="1072909" y="1353509"/>
                  </a:lnTo>
                  <a:lnTo>
                    <a:pt x="1111137" y="1330559"/>
                  </a:lnTo>
                  <a:lnTo>
                    <a:pt x="1147785" y="1305360"/>
                  </a:lnTo>
                  <a:lnTo>
                    <a:pt x="1182758" y="1278009"/>
                  </a:lnTo>
                  <a:lnTo>
                    <a:pt x="1215960" y="1248600"/>
                  </a:lnTo>
                  <a:lnTo>
                    <a:pt x="1247297" y="1217229"/>
                  </a:lnTo>
                  <a:lnTo>
                    <a:pt x="1276674" y="1183990"/>
                  </a:lnTo>
                  <a:lnTo>
                    <a:pt x="1303995" y="1148980"/>
                  </a:lnTo>
                  <a:lnTo>
                    <a:pt x="1329165" y="1112293"/>
                  </a:lnTo>
                  <a:lnTo>
                    <a:pt x="1352090" y="1074024"/>
                  </a:lnTo>
                  <a:lnTo>
                    <a:pt x="1372674" y="1034270"/>
                  </a:lnTo>
                  <a:lnTo>
                    <a:pt x="1390821" y="993124"/>
                  </a:lnTo>
                  <a:lnTo>
                    <a:pt x="1406438" y="950683"/>
                  </a:lnTo>
                  <a:lnTo>
                    <a:pt x="1419429" y="907041"/>
                  </a:lnTo>
                  <a:lnTo>
                    <a:pt x="1429698" y="862295"/>
                  </a:lnTo>
                  <a:lnTo>
                    <a:pt x="1437151" y="816538"/>
                  </a:lnTo>
                  <a:lnTo>
                    <a:pt x="1441693" y="769866"/>
                  </a:lnTo>
                  <a:lnTo>
                    <a:pt x="1443227" y="722376"/>
                  </a:lnTo>
                  <a:lnTo>
                    <a:pt x="1441693" y="674885"/>
                  </a:lnTo>
                  <a:lnTo>
                    <a:pt x="1437151" y="628213"/>
                  </a:lnTo>
                  <a:lnTo>
                    <a:pt x="1429698" y="582456"/>
                  </a:lnTo>
                  <a:lnTo>
                    <a:pt x="1419429" y="537710"/>
                  </a:lnTo>
                  <a:lnTo>
                    <a:pt x="1406438" y="494068"/>
                  </a:lnTo>
                  <a:lnTo>
                    <a:pt x="1390821" y="451627"/>
                  </a:lnTo>
                  <a:lnTo>
                    <a:pt x="1372674" y="410481"/>
                  </a:lnTo>
                  <a:lnTo>
                    <a:pt x="1352090" y="370727"/>
                  </a:lnTo>
                  <a:lnTo>
                    <a:pt x="1329165" y="332458"/>
                  </a:lnTo>
                  <a:lnTo>
                    <a:pt x="1303995" y="295771"/>
                  </a:lnTo>
                  <a:lnTo>
                    <a:pt x="1276674" y="260761"/>
                  </a:lnTo>
                  <a:lnTo>
                    <a:pt x="1247297" y="227522"/>
                  </a:lnTo>
                  <a:lnTo>
                    <a:pt x="1215960" y="196151"/>
                  </a:lnTo>
                  <a:lnTo>
                    <a:pt x="1182758" y="166742"/>
                  </a:lnTo>
                  <a:lnTo>
                    <a:pt x="1147785" y="139391"/>
                  </a:lnTo>
                  <a:lnTo>
                    <a:pt x="1111137" y="114192"/>
                  </a:lnTo>
                  <a:lnTo>
                    <a:pt x="1072909" y="91242"/>
                  </a:lnTo>
                  <a:lnTo>
                    <a:pt x="1033196" y="70635"/>
                  </a:lnTo>
                  <a:lnTo>
                    <a:pt x="992093" y="52466"/>
                  </a:lnTo>
                  <a:lnTo>
                    <a:pt x="949695" y="36832"/>
                  </a:lnTo>
                  <a:lnTo>
                    <a:pt x="906098" y="23826"/>
                  </a:lnTo>
                  <a:lnTo>
                    <a:pt x="861396" y="13545"/>
                  </a:lnTo>
                  <a:lnTo>
                    <a:pt x="815685" y="6083"/>
                  </a:lnTo>
                  <a:lnTo>
                    <a:pt x="769059" y="1536"/>
                  </a:lnTo>
                  <a:lnTo>
                    <a:pt x="721614" y="0"/>
                  </a:lnTo>
                  <a:close/>
                </a:path>
              </a:pathLst>
            </a:custGeom>
            <a:solidFill>
              <a:srgbClr val="7030A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chemeClr val="dk1"/>
                </a:solidFill>
                <a:latin typeface="Calibri"/>
                <a:ea typeface="Calibri"/>
                <a:cs typeface="Calibri"/>
                <a:sym typeface="Calibri"/>
              </a:endParaRPr>
            </a:p>
          </p:txBody>
        </p:sp>
        <p:sp>
          <p:nvSpPr>
            <p:cNvPr id="397" name="Google Shape;397;g2fb8c25a15c_0_89"/>
            <p:cNvSpPr/>
            <p:nvPr/>
          </p:nvSpPr>
          <p:spPr>
            <a:xfrm>
              <a:off x="6767588" y="869811"/>
              <a:ext cx="234363" cy="235629"/>
            </a:xfrm>
            <a:custGeom>
              <a:avLst/>
              <a:gdLst/>
              <a:ahLst/>
              <a:cxnLst/>
              <a:rect l="l" t="t" r="r" b="b"/>
              <a:pathLst>
                <a:path w="234950" h="236220" extrusionOk="0">
                  <a:moveTo>
                    <a:pt x="234696" y="76834"/>
                  </a:moveTo>
                  <a:lnTo>
                    <a:pt x="159258" y="76834"/>
                  </a:lnTo>
                  <a:lnTo>
                    <a:pt x="159258" y="0"/>
                  </a:lnTo>
                  <a:lnTo>
                    <a:pt x="75438" y="0"/>
                  </a:lnTo>
                  <a:lnTo>
                    <a:pt x="75438" y="76834"/>
                  </a:lnTo>
                  <a:lnTo>
                    <a:pt x="0" y="76834"/>
                  </a:lnTo>
                  <a:lnTo>
                    <a:pt x="0" y="159384"/>
                  </a:lnTo>
                  <a:lnTo>
                    <a:pt x="75438" y="159384"/>
                  </a:lnTo>
                  <a:lnTo>
                    <a:pt x="75438" y="236219"/>
                  </a:lnTo>
                  <a:lnTo>
                    <a:pt x="159258" y="236219"/>
                  </a:lnTo>
                  <a:lnTo>
                    <a:pt x="159258" y="159384"/>
                  </a:lnTo>
                  <a:lnTo>
                    <a:pt x="234696" y="159384"/>
                  </a:lnTo>
                  <a:lnTo>
                    <a:pt x="234696" y="76834"/>
                  </a:lnTo>
                  <a:close/>
                </a:path>
              </a:pathLst>
            </a:custGeom>
            <a:solidFill>
              <a:srgbClr val="7030A0"/>
            </a:solidFill>
            <a:ln w="254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chemeClr val="dk1"/>
                </a:solidFill>
                <a:latin typeface="Calibri"/>
                <a:ea typeface="Calibri"/>
                <a:cs typeface="Calibri"/>
                <a:sym typeface="Calibri"/>
              </a:endParaRPr>
            </a:p>
          </p:txBody>
        </p:sp>
        <p:pic>
          <p:nvPicPr>
            <p:cNvPr id="398" name="Google Shape;398;g2fb8c25a15c_0_89"/>
            <p:cNvPicPr preferRelativeResize="0"/>
            <p:nvPr/>
          </p:nvPicPr>
          <p:blipFill rotWithShape="1">
            <a:blip r:embed="rId7">
              <a:alphaModFix/>
            </a:blip>
            <a:srcRect/>
            <a:stretch/>
          </p:blipFill>
          <p:spPr>
            <a:xfrm>
              <a:off x="6204343" y="918071"/>
              <a:ext cx="179070" cy="179070"/>
            </a:xfrm>
            <a:prstGeom prst="rect">
              <a:avLst/>
            </a:prstGeom>
            <a:solidFill>
              <a:srgbClr val="7030A0"/>
            </a:solidFill>
            <a:ln>
              <a:noFill/>
            </a:ln>
          </p:spPr>
        </p:pic>
        <p:pic>
          <p:nvPicPr>
            <p:cNvPr id="399" name="Google Shape;399;g2fb8c25a15c_0_89"/>
            <p:cNvPicPr preferRelativeResize="0"/>
            <p:nvPr/>
          </p:nvPicPr>
          <p:blipFill rotWithShape="1">
            <a:blip r:embed="rId8">
              <a:alphaModFix/>
            </a:blip>
            <a:srcRect/>
            <a:stretch/>
          </p:blipFill>
          <p:spPr>
            <a:xfrm>
              <a:off x="6564388" y="1431786"/>
              <a:ext cx="215265" cy="241300"/>
            </a:xfrm>
            <a:prstGeom prst="rect">
              <a:avLst/>
            </a:prstGeom>
            <a:solidFill>
              <a:srgbClr val="7030A0"/>
            </a:solidFill>
            <a:ln>
              <a:noFill/>
            </a:ln>
          </p:spPr>
        </p:pic>
        <p:pic>
          <p:nvPicPr>
            <p:cNvPr id="400" name="Google Shape;400;g2fb8c25a15c_0_89"/>
            <p:cNvPicPr preferRelativeResize="0"/>
            <p:nvPr/>
          </p:nvPicPr>
          <p:blipFill rotWithShape="1">
            <a:blip r:embed="rId9">
              <a:alphaModFix/>
            </a:blip>
            <a:srcRect/>
            <a:stretch/>
          </p:blipFill>
          <p:spPr>
            <a:xfrm>
              <a:off x="6292608" y="1236206"/>
              <a:ext cx="299085" cy="293370"/>
            </a:xfrm>
            <a:prstGeom prst="rect">
              <a:avLst/>
            </a:prstGeom>
            <a:solidFill>
              <a:srgbClr val="7030A0"/>
            </a:solidFill>
            <a:ln>
              <a:noFill/>
            </a:ln>
          </p:spPr>
        </p:pic>
        <p:sp>
          <p:nvSpPr>
            <p:cNvPr id="401" name="Google Shape;401;g2fb8c25a15c_0_89"/>
            <p:cNvSpPr/>
            <p:nvPr/>
          </p:nvSpPr>
          <p:spPr>
            <a:xfrm>
              <a:off x="6279908" y="991731"/>
              <a:ext cx="722630" cy="547370"/>
            </a:xfrm>
            <a:custGeom>
              <a:avLst/>
              <a:gdLst/>
              <a:ahLst/>
              <a:cxnLst/>
              <a:rect l="l" t="t" r="r" b="b"/>
              <a:pathLst>
                <a:path w="722630" h="547370" extrusionOk="0">
                  <a:moveTo>
                    <a:pt x="121666" y="323088"/>
                  </a:moveTo>
                  <a:lnTo>
                    <a:pt x="0" y="201930"/>
                  </a:lnTo>
                  <a:lnTo>
                    <a:pt x="202819" y="0"/>
                  </a:lnTo>
                  <a:lnTo>
                    <a:pt x="341375" y="139319"/>
                  </a:lnTo>
                </a:path>
                <a:path w="722630" h="547370" extrusionOk="0">
                  <a:moveTo>
                    <a:pt x="164592" y="82804"/>
                  </a:moveTo>
                  <a:lnTo>
                    <a:pt x="83947" y="164592"/>
                  </a:lnTo>
                  <a:lnTo>
                    <a:pt x="53340" y="149098"/>
                  </a:lnTo>
                  <a:lnTo>
                    <a:pt x="149351" y="51816"/>
                  </a:lnTo>
                  <a:lnTo>
                    <a:pt x="164592" y="82804"/>
                  </a:lnTo>
                  <a:close/>
                </a:path>
                <a:path w="722630" h="547370" extrusionOk="0">
                  <a:moveTo>
                    <a:pt x="333756" y="536448"/>
                  </a:moveTo>
                  <a:lnTo>
                    <a:pt x="460248" y="406908"/>
                  </a:lnTo>
                </a:path>
                <a:path w="722630" h="547370" extrusionOk="0">
                  <a:moveTo>
                    <a:pt x="184403" y="266700"/>
                  </a:moveTo>
                  <a:lnTo>
                    <a:pt x="184403" y="207264"/>
                  </a:lnTo>
                </a:path>
                <a:path w="722630" h="547370" extrusionOk="0">
                  <a:moveTo>
                    <a:pt x="249936" y="323088"/>
                  </a:moveTo>
                  <a:lnTo>
                    <a:pt x="249936" y="138684"/>
                  </a:lnTo>
                </a:path>
                <a:path w="722630" h="547370" extrusionOk="0">
                  <a:moveTo>
                    <a:pt x="722376" y="323088"/>
                  </a:moveTo>
                  <a:lnTo>
                    <a:pt x="621665" y="323088"/>
                  </a:lnTo>
                  <a:lnTo>
                    <a:pt x="618871" y="316103"/>
                  </a:lnTo>
                  <a:lnTo>
                    <a:pt x="610489" y="295148"/>
                  </a:lnTo>
                  <a:lnTo>
                    <a:pt x="595122" y="267208"/>
                  </a:lnTo>
                  <a:lnTo>
                    <a:pt x="582549" y="253238"/>
                  </a:lnTo>
                  <a:lnTo>
                    <a:pt x="569976" y="237871"/>
                  </a:lnTo>
                  <a:lnTo>
                    <a:pt x="547624" y="216916"/>
                  </a:lnTo>
                  <a:lnTo>
                    <a:pt x="519557" y="198755"/>
                  </a:lnTo>
                  <a:lnTo>
                    <a:pt x="490220" y="179197"/>
                  </a:lnTo>
                  <a:lnTo>
                    <a:pt x="456692" y="158242"/>
                  </a:lnTo>
                  <a:lnTo>
                    <a:pt x="434340" y="145669"/>
                  </a:lnTo>
                  <a:lnTo>
                    <a:pt x="409067" y="128905"/>
                  </a:lnTo>
                  <a:lnTo>
                    <a:pt x="378333" y="105156"/>
                  </a:lnTo>
                  <a:lnTo>
                    <a:pt x="375539" y="110744"/>
                  </a:lnTo>
                  <a:lnTo>
                    <a:pt x="371348" y="126111"/>
                  </a:lnTo>
                  <a:lnTo>
                    <a:pt x="365760" y="144272"/>
                  </a:lnTo>
                  <a:lnTo>
                    <a:pt x="365760" y="154051"/>
                  </a:lnTo>
                  <a:lnTo>
                    <a:pt x="368553" y="166624"/>
                  </a:lnTo>
                  <a:lnTo>
                    <a:pt x="400685" y="214122"/>
                  </a:lnTo>
                  <a:lnTo>
                    <a:pt x="444119" y="247650"/>
                  </a:lnTo>
                  <a:lnTo>
                    <a:pt x="456692" y="254635"/>
                  </a:lnTo>
                  <a:lnTo>
                    <a:pt x="462279" y="300736"/>
                  </a:lnTo>
                  <a:lnTo>
                    <a:pt x="474852" y="360807"/>
                  </a:lnTo>
                  <a:lnTo>
                    <a:pt x="494411" y="404114"/>
                  </a:lnTo>
                  <a:lnTo>
                    <a:pt x="512572" y="429260"/>
                  </a:lnTo>
                  <a:lnTo>
                    <a:pt x="522350" y="440436"/>
                  </a:lnTo>
                </a:path>
                <a:path w="722630" h="547370" extrusionOk="0">
                  <a:moveTo>
                    <a:pt x="722376" y="483108"/>
                  </a:moveTo>
                  <a:lnTo>
                    <a:pt x="578485" y="483108"/>
                  </a:lnTo>
                  <a:lnTo>
                    <a:pt x="556133" y="510921"/>
                  </a:lnTo>
                  <a:lnTo>
                    <a:pt x="532384" y="531749"/>
                  </a:lnTo>
                  <a:lnTo>
                    <a:pt x="522604" y="538734"/>
                  </a:lnTo>
                  <a:lnTo>
                    <a:pt x="512825" y="544322"/>
                  </a:lnTo>
                  <a:lnTo>
                    <a:pt x="497459" y="547116"/>
                  </a:lnTo>
                  <a:lnTo>
                    <a:pt x="479298" y="547116"/>
                  </a:lnTo>
                  <a:lnTo>
                    <a:pt x="444373" y="541528"/>
                  </a:lnTo>
                  <a:lnTo>
                    <a:pt x="403860" y="537337"/>
                  </a:lnTo>
                </a:path>
              </a:pathLst>
            </a:custGeom>
            <a:solidFill>
              <a:srgbClr val="7030A0"/>
            </a:solidFill>
            <a:ln w="254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chemeClr val="dk1"/>
                </a:solidFill>
                <a:latin typeface="Calibri"/>
                <a:ea typeface="Calibri"/>
                <a:cs typeface="Calibri"/>
                <a:sym typeface="Calibri"/>
              </a:endParaRPr>
            </a:p>
          </p:txBody>
        </p:sp>
      </p:grpSp>
      <p:sp>
        <p:nvSpPr>
          <p:cNvPr id="402" name="Google Shape;402;g2fb8c25a15c_0_89"/>
          <p:cNvSpPr/>
          <p:nvPr/>
        </p:nvSpPr>
        <p:spPr>
          <a:xfrm rot="10800000">
            <a:off x="5498511" y="2943537"/>
            <a:ext cx="1294500" cy="1342500"/>
          </a:xfrm>
          <a:prstGeom prst="pentagon">
            <a:avLst>
              <a:gd name="hf" fmla="val 105146"/>
              <a:gd name="vf" fmla="val 110557"/>
            </a:avLst>
          </a:prstGeom>
          <a:solidFill>
            <a:srgbClr val="0048A8"/>
          </a:solidFill>
          <a:ln w="25400" cap="flat" cmpd="sng">
            <a:solidFill>
              <a:srgbClr val="0048A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endParaRPr sz="2000" b="1" i="0" u="none" strike="noStrike" cap="none">
              <a:solidFill>
                <a:schemeClr val="lt1"/>
              </a:solidFill>
              <a:latin typeface="Calibri"/>
              <a:ea typeface="Calibri"/>
              <a:cs typeface="Calibri"/>
              <a:sym typeface="Calibri"/>
            </a:endParaRPr>
          </a:p>
        </p:txBody>
      </p:sp>
      <p:sp>
        <p:nvSpPr>
          <p:cNvPr id="403" name="Google Shape;403;g2fb8c25a15c_0_89"/>
          <p:cNvSpPr/>
          <p:nvPr/>
        </p:nvSpPr>
        <p:spPr>
          <a:xfrm>
            <a:off x="5619206" y="3000157"/>
            <a:ext cx="1057500" cy="1088400"/>
          </a:xfrm>
          <a:prstGeom prst="ellipse">
            <a:avLst/>
          </a:prstGeom>
          <a:solidFill>
            <a:schemeClr val="lt1"/>
          </a:solidFill>
          <a:ln w="38100" cap="flat" cmpd="sng">
            <a:solidFill>
              <a:srgbClr val="0048A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endParaRPr sz="2000" b="1" i="0" u="none" strike="noStrike" cap="none">
              <a:solidFill>
                <a:schemeClr val="lt1"/>
              </a:solidFill>
              <a:latin typeface="Calibri"/>
              <a:ea typeface="Calibri"/>
              <a:cs typeface="Calibri"/>
              <a:sym typeface="Calibri"/>
            </a:endParaRPr>
          </a:p>
        </p:txBody>
      </p:sp>
      <p:grpSp>
        <p:nvGrpSpPr>
          <p:cNvPr id="404" name="Google Shape;404;g2fb8c25a15c_0_89"/>
          <p:cNvGrpSpPr/>
          <p:nvPr/>
        </p:nvGrpSpPr>
        <p:grpSpPr>
          <a:xfrm>
            <a:off x="5702031" y="3073701"/>
            <a:ext cx="905417" cy="938407"/>
            <a:chOff x="1217644" y="5030581"/>
            <a:chExt cx="1443355" cy="1445260"/>
          </a:xfrm>
        </p:grpSpPr>
        <p:sp>
          <p:nvSpPr>
            <p:cNvPr id="405" name="Google Shape;405;g2fb8c25a15c_0_89"/>
            <p:cNvSpPr/>
            <p:nvPr/>
          </p:nvSpPr>
          <p:spPr>
            <a:xfrm>
              <a:off x="1217644" y="5030581"/>
              <a:ext cx="1443355" cy="1445260"/>
            </a:xfrm>
            <a:custGeom>
              <a:avLst/>
              <a:gdLst/>
              <a:ahLst/>
              <a:cxnLst/>
              <a:rect l="l" t="t" r="r" b="b"/>
              <a:pathLst>
                <a:path w="1443355" h="1445260" extrusionOk="0">
                  <a:moveTo>
                    <a:pt x="721614" y="0"/>
                  </a:moveTo>
                  <a:lnTo>
                    <a:pt x="674167" y="1536"/>
                  </a:lnTo>
                  <a:lnTo>
                    <a:pt x="627540" y="6083"/>
                  </a:lnTo>
                  <a:lnTo>
                    <a:pt x="581827" y="13545"/>
                  </a:lnTo>
                  <a:lnTo>
                    <a:pt x="537125" y="23826"/>
                  </a:lnTo>
                  <a:lnTo>
                    <a:pt x="493527" y="36832"/>
                  </a:lnTo>
                  <a:lnTo>
                    <a:pt x="451129" y="52466"/>
                  </a:lnTo>
                  <a:lnTo>
                    <a:pt x="410026" y="70635"/>
                  </a:lnTo>
                  <a:lnTo>
                    <a:pt x="370312" y="91242"/>
                  </a:lnTo>
                  <a:lnTo>
                    <a:pt x="332084" y="114192"/>
                  </a:lnTo>
                  <a:lnTo>
                    <a:pt x="295437" y="139391"/>
                  </a:lnTo>
                  <a:lnTo>
                    <a:pt x="260464" y="166742"/>
                  </a:lnTo>
                  <a:lnTo>
                    <a:pt x="227262" y="196151"/>
                  </a:lnTo>
                  <a:lnTo>
                    <a:pt x="195925" y="227522"/>
                  </a:lnTo>
                  <a:lnTo>
                    <a:pt x="166549" y="260761"/>
                  </a:lnTo>
                  <a:lnTo>
                    <a:pt x="139228" y="295771"/>
                  </a:lnTo>
                  <a:lnTo>
                    <a:pt x="114059" y="332458"/>
                  </a:lnTo>
                  <a:lnTo>
                    <a:pt x="91134" y="370727"/>
                  </a:lnTo>
                  <a:lnTo>
                    <a:pt x="70551" y="410481"/>
                  </a:lnTo>
                  <a:lnTo>
                    <a:pt x="52404" y="451627"/>
                  </a:lnTo>
                  <a:lnTo>
                    <a:pt x="36788" y="494068"/>
                  </a:lnTo>
                  <a:lnTo>
                    <a:pt x="23797" y="537710"/>
                  </a:lnTo>
                  <a:lnTo>
                    <a:pt x="13528" y="582456"/>
                  </a:lnTo>
                  <a:lnTo>
                    <a:pt x="6076" y="628213"/>
                  </a:lnTo>
                  <a:lnTo>
                    <a:pt x="1534" y="674885"/>
                  </a:lnTo>
                  <a:lnTo>
                    <a:pt x="0" y="722376"/>
                  </a:lnTo>
                  <a:lnTo>
                    <a:pt x="1534" y="769866"/>
                  </a:lnTo>
                  <a:lnTo>
                    <a:pt x="6076" y="816538"/>
                  </a:lnTo>
                  <a:lnTo>
                    <a:pt x="13528" y="862295"/>
                  </a:lnTo>
                  <a:lnTo>
                    <a:pt x="23797" y="907041"/>
                  </a:lnTo>
                  <a:lnTo>
                    <a:pt x="36788" y="950683"/>
                  </a:lnTo>
                  <a:lnTo>
                    <a:pt x="52404" y="993124"/>
                  </a:lnTo>
                  <a:lnTo>
                    <a:pt x="70551" y="1034270"/>
                  </a:lnTo>
                  <a:lnTo>
                    <a:pt x="91134" y="1074024"/>
                  </a:lnTo>
                  <a:lnTo>
                    <a:pt x="114059" y="1112293"/>
                  </a:lnTo>
                  <a:lnTo>
                    <a:pt x="139228" y="1148980"/>
                  </a:lnTo>
                  <a:lnTo>
                    <a:pt x="166549" y="1183990"/>
                  </a:lnTo>
                  <a:lnTo>
                    <a:pt x="195925" y="1217229"/>
                  </a:lnTo>
                  <a:lnTo>
                    <a:pt x="227262" y="1248600"/>
                  </a:lnTo>
                  <a:lnTo>
                    <a:pt x="260464" y="1278009"/>
                  </a:lnTo>
                  <a:lnTo>
                    <a:pt x="295437" y="1305360"/>
                  </a:lnTo>
                  <a:lnTo>
                    <a:pt x="332084" y="1330559"/>
                  </a:lnTo>
                  <a:lnTo>
                    <a:pt x="370312" y="1353509"/>
                  </a:lnTo>
                  <a:lnTo>
                    <a:pt x="410026" y="1374116"/>
                  </a:lnTo>
                  <a:lnTo>
                    <a:pt x="451129" y="1392285"/>
                  </a:lnTo>
                  <a:lnTo>
                    <a:pt x="493527" y="1407919"/>
                  </a:lnTo>
                  <a:lnTo>
                    <a:pt x="537125" y="1420925"/>
                  </a:lnTo>
                  <a:lnTo>
                    <a:pt x="581827" y="1431206"/>
                  </a:lnTo>
                  <a:lnTo>
                    <a:pt x="627540" y="1438668"/>
                  </a:lnTo>
                  <a:lnTo>
                    <a:pt x="674167" y="1443215"/>
                  </a:lnTo>
                  <a:lnTo>
                    <a:pt x="721614" y="1444752"/>
                  </a:lnTo>
                  <a:lnTo>
                    <a:pt x="769059" y="1443215"/>
                  </a:lnTo>
                  <a:lnTo>
                    <a:pt x="815685" y="1438668"/>
                  </a:lnTo>
                  <a:lnTo>
                    <a:pt x="861396" y="1431206"/>
                  </a:lnTo>
                  <a:lnTo>
                    <a:pt x="906098" y="1420925"/>
                  </a:lnTo>
                  <a:lnTo>
                    <a:pt x="949695" y="1407919"/>
                  </a:lnTo>
                  <a:lnTo>
                    <a:pt x="992093" y="1392285"/>
                  </a:lnTo>
                  <a:lnTo>
                    <a:pt x="1033196" y="1374116"/>
                  </a:lnTo>
                  <a:lnTo>
                    <a:pt x="1072909" y="1353509"/>
                  </a:lnTo>
                  <a:lnTo>
                    <a:pt x="1111137" y="1330559"/>
                  </a:lnTo>
                  <a:lnTo>
                    <a:pt x="1147785" y="1305360"/>
                  </a:lnTo>
                  <a:lnTo>
                    <a:pt x="1182758" y="1278009"/>
                  </a:lnTo>
                  <a:lnTo>
                    <a:pt x="1215960" y="1248600"/>
                  </a:lnTo>
                  <a:lnTo>
                    <a:pt x="1247297" y="1217229"/>
                  </a:lnTo>
                  <a:lnTo>
                    <a:pt x="1276674" y="1183990"/>
                  </a:lnTo>
                  <a:lnTo>
                    <a:pt x="1303995" y="1148980"/>
                  </a:lnTo>
                  <a:lnTo>
                    <a:pt x="1329165" y="1112293"/>
                  </a:lnTo>
                  <a:lnTo>
                    <a:pt x="1352090" y="1074024"/>
                  </a:lnTo>
                  <a:lnTo>
                    <a:pt x="1372674" y="1034270"/>
                  </a:lnTo>
                  <a:lnTo>
                    <a:pt x="1390821" y="993124"/>
                  </a:lnTo>
                  <a:lnTo>
                    <a:pt x="1406438" y="950683"/>
                  </a:lnTo>
                  <a:lnTo>
                    <a:pt x="1419429" y="907041"/>
                  </a:lnTo>
                  <a:lnTo>
                    <a:pt x="1429698" y="862295"/>
                  </a:lnTo>
                  <a:lnTo>
                    <a:pt x="1437151" y="816538"/>
                  </a:lnTo>
                  <a:lnTo>
                    <a:pt x="1441693" y="769866"/>
                  </a:lnTo>
                  <a:lnTo>
                    <a:pt x="1443228" y="722376"/>
                  </a:lnTo>
                  <a:lnTo>
                    <a:pt x="1441693" y="674885"/>
                  </a:lnTo>
                  <a:lnTo>
                    <a:pt x="1437151" y="628213"/>
                  </a:lnTo>
                  <a:lnTo>
                    <a:pt x="1429698" y="582456"/>
                  </a:lnTo>
                  <a:lnTo>
                    <a:pt x="1419429" y="537710"/>
                  </a:lnTo>
                  <a:lnTo>
                    <a:pt x="1406438" y="494068"/>
                  </a:lnTo>
                  <a:lnTo>
                    <a:pt x="1390821" y="451627"/>
                  </a:lnTo>
                  <a:lnTo>
                    <a:pt x="1372674" y="410481"/>
                  </a:lnTo>
                  <a:lnTo>
                    <a:pt x="1352090" y="370727"/>
                  </a:lnTo>
                  <a:lnTo>
                    <a:pt x="1329165" y="332458"/>
                  </a:lnTo>
                  <a:lnTo>
                    <a:pt x="1303995" y="295771"/>
                  </a:lnTo>
                  <a:lnTo>
                    <a:pt x="1276674" y="260761"/>
                  </a:lnTo>
                  <a:lnTo>
                    <a:pt x="1247297" y="227522"/>
                  </a:lnTo>
                  <a:lnTo>
                    <a:pt x="1215960" y="196151"/>
                  </a:lnTo>
                  <a:lnTo>
                    <a:pt x="1182758" y="166742"/>
                  </a:lnTo>
                  <a:lnTo>
                    <a:pt x="1147785" y="139391"/>
                  </a:lnTo>
                  <a:lnTo>
                    <a:pt x="1111137" y="114192"/>
                  </a:lnTo>
                  <a:lnTo>
                    <a:pt x="1072909" y="91242"/>
                  </a:lnTo>
                  <a:lnTo>
                    <a:pt x="1033196" y="70635"/>
                  </a:lnTo>
                  <a:lnTo>
                    <a:pt x="992093" y="52466"/>
                  </a:lnTo>
                  <a:lnTo>
                    <a:pt x="949695" y="36832"/>
                  </a:lnTo>
                  <a:lnTo>
                    <a:pt x="906098" y="23826"/>
                  </a:lnTo>
                  <a:lnTo>
                    <a:pt x="861396" y="13545"/>
                  </a:lnTo>
                  <a:lnTo>
                    <a:pt x="815685" y="6083"/>
                  </a:lnTo>
                  <a:lnTo>
                    <a:pt x="769059" y="1536"/>
                  </a:lnTo>
                  <a:lnTo>
                    <a:pt x="721614" y="0"/>
                  </a:lnTo>
                  <a:close/>
                </a:path>
              </a:pathLst>
            </a:custGeom>
            <a:solidFill>
              <a:srgbClr val="0048A8"/>
            </a:solidFill>
            <a:ln w="12700" cap="flat" cmpd="sng">
              <a:solidFill>
                <a:schemeClr val="lt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chemeClr val="dk1"/>
                </a:solidFill>
                <a:latin typeface="Calibri"/>
                <a:ea typeface="Calibri"/>
                <a:cs typeface="Calibri"/>
                <a:sym typeface="Calibri"/>
              </a:endParaRPr>
            </a:p>
          </p:txBody>
        </p:sp>
        <p:pic>
          <p:nvPicPr>
            <p:cNvPr id="406" name="Google Shape;406;g2fb8c25a15c_0_89"/>
            <p:cNvPicPr preferRelativeResize="0"/>
            <p:nvPr/>
          </p:nvPicPr>
          <p:blipFill rotWithShape="1">
            <a:blip r:embed="rId10">
              <a:alphaModFix/>
            </a:blip>
            <a:srcRect/>
            <a:stretch/>
          </p:blipFill>
          <p:spPr>
            <a:xfrm>
              <a:off x="1888204" y="5579856"/>
              <a:ext cx="335915" cy="456565"/>
            </a:xfrm>
            <a:prstGeom prst="rect">
              <a:avLst/>
            </a:prstGeom>
            <a:noFill/>
            <a:ln>
              <a:noFill/>
            </a:ln>
          </p:spPr>
        </p:pic>
        <p:sp>
          <p:nvSpPr>
            <p:cNvPr id="407" name="Google Shape;407;g2fb8c25a15c_0_89"/>
            <p:cNvSpPr/>
            <p:nvPr/>
          </p:nvSpPr>
          <p:spPr>
            <a:xfrm>
              <a:off x="1515459" y="5469366"/>
              <a:ext cx="847725" cy="292003"/>
            </a:xfrm>
            <a:custGeom>
              <a:avLst/>
              <a:gdLst/>
              <a:ahLst/>
              <a:cxnLst/>
              <a:rect l="l" t="t" r="r" b="b"/>
              <a:pathLst>
                <a:path w="847725" h="292735" extrusionOk="0">
                  <a:moveTo>
                    <a:pt x="208787" y="83820"/>
                  </a:moveTo>
                  <a:lnTo>
                    <a:pt x="191643" y="72008"/>
                  </a:lnTo>
                  <a:lnTo>
                    <a:pt x="184403" y="67055"/>
                  </a:lnTo>
                </a:path>
                <a:path w="847725" h="292735" extrusionOk="0">
                  <a:moveTo>
                    <a:pt x="703961" y="268604"/>
                  </a:moveTo>
                  <a:lnTo>
                    <a:pt x="723138" y="251714"/>
                  </a:lnTo>
                  <a:lnTo>
                    <a:pt x="739648" y="230758"/>
                  </a:lnTo>
                  <a:lnTo>
                    <a:pt x="747013" y="219709"/>
                  </a:lnTo>
                  <a:lnTo>
                    <a:pt x="754253" y="208788"/>
                  </a:lnTo>
                  <a:lnTo>
                    <a:pt x="758825" y="197739"/>
                  </a:lnTo>
                  <a:lnTo>
                    <a:pt x="763524" y="186817"/>
                  </a:lnTo>
                  <a:lnTo>
                    <a:pt x="800100" y="158876"/>
                  </a:lnTo>
                  <a:lnTo>
                    <a:pt x="616076" y="9144"/>
                  </a:lnTo>
                  <a:lnTo>
                    <a:pt x="598678" y="21081"/>
                  </a:lnTo>
                  <a:lnTo>
                    <a:pt x="585851" y="29082"/>
                  </a:lnTo>
                  <a:lnTo>
                    <a:pt x="574801" y="34035"/>
                  </a:lnTo>
                  <a:lnTo>
                    <a:pt x="560197" y="40131"/>
                  </a:lnTo>
                  <a:lnTo>
                    <a:pt x="541782" y="45084"/>
                  </a:lnTo>
                  <a:lnTo>
                    <a:pt x="524382" y="47117"/>
                  </a:lnTo>
                  <a:lnTo>
                    <a:pt x="506983" y="47117"/>
                  </a:lnTo>
                  <a:lnTo>
                    <a:pt x="489584" y="43052"/>
                  </a:lnTo>
                  <a:lnTo>
                    <a:pt x="474091" y="40131"/>
                  </a:lnTo>
                  <a:lnTo>
                    <a:pt x="457581" y="36068"/>
                  </a:lnTo>
                  <a:lnTo>
                    <a:pt x="431038" y="26161"/>
                  </a:lnTo>
                  <a:lnTo>
                    <a:pt x="417322" y="25146"/>
                  </a:lnTo>
                  <a:lnTo>
                    <a:pt x="406272" y="26161"/>
                  </a:lnTo>
                  <a:lnTo>
                    <a:pt x="394334" y="28067"/>
                  </a:lnTo>
                  <a:lnTo>
                    <a:pt x="383413" y="32130"/>
                  </a:lnTo>
                  <a:lnTo>
                    <a:pt x="214884" y="118999"/>
                  </a:lnTo>
                  <a:lnTo>
                    <a:pt x="217678" y="126873"/>
                  </a:lnTo>
                  <a:lnTo>
                    <a:pt x="220344" y="132969"/>
                  </a:lnTo>
                  <a:lnTo>
                    <a:pt x="225933" y="139953"/>
                  </a:lnTo>
                  <a:lnTo>
                    <a:pt x="230505" y="145923"/>
                  </a:lnTo>
                  <a:lnTo>
                    <a:pt x="243331" y="154813"/>
                  </a:lnTo>
                  <a:lnTo>
                    <a:pt x="259715" y="162814"/>
                  </a:lnTo>
                  <a:lnTo>
                    <a:pt x="275336" y="169799"/>
                  </a:lnTo>
                  <a:lnTo>
                    <a:pt x="292734" y="170815"/>
                  </a:lnTo>
                  <a:lnTo>
                    <a:pt x="308356" y="170815"/>
                  </a:lnTo>
                  <a:lnTo>
                    <a:pt x="323850" y="167894"/>
                  </a:lnTo>
                  <a:lnTo>
                    <a:pt x="461264" y="123951"/>
                  </a:lnTo>
                  <a:lnTo>
                    <a:pt x="668274" y="292607"/>
                  </a:lnTo>
                </a:path>
                <a:path w="847725" h="292735" extrusionOk="0">
                  <a:moveTo>
                    <a:pt x="847344" y="117601"/>
                  </a:moveTo>
                  <a:lnTo>
                    <a:pt x="812419" y="166116"/>
                  </a:lnTo>
                  <a:lnTo>
                    <a:pt x="605028" y="0"/>
                  </a:lnTo>
                </a:path>
                <a:path w="847725" h="292735" extrusionOk="0">
                  <a:moveTo>
                    <a:pt x="815339" y="111251"/>
                  </a:moveTo>
                  <a:lnTo>
                    <a:pt x="792480" y="91440"/>
                  </a:lnTo>
                </a:path>
                <a:path w="847725" h="292735" extrusionOk="0">
                  <a:moveTo>
                    <a:pt x="154305" y="4572"/>
                  </a:moveTo>
                  <a:lnTo>
                    <a:pt x="201168" y="42418"/>
                  </a:lnTo>
                  <a:lnTo>
                    <a:pt x="46850" y="268224"/>
                  </a:lnTo>
                  <a:lnTo>
                    <a:pt x="0" y="230377"/>
                  </a:lnTo>
                </a:path>
                <a:path w="847725" h="292735" extrusionOk="0">
                  <a:moveTo>
                    <a:pt x="30480" y="214883"/>
                  </a:moveTo>
                  <a:lnTo>
                    <a:pt x="47243" y="188975"/>
                  </a:lnTo>
                </a:path>
              </a:pathLst>
            </a:custGeom>
            <a:solidFill>
              <a:srgbClr val="0048A8"/>
            </a:solidFill>
            <a:ln w="12700" cap="flat" cmpd="sng">
              <a:solidFill>
                <a:schemeClr val="lt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chemeClr val="dk1"/>
                </a:solidFill>
                <a:latin typeface="Calibri"/>
                <a:ea typeface="Calibri"/>
                <a:cs typeface="Calibri"/>
                <a:sym typeface="Calibri"/>
              </a:endParaRPr>
            </a:p>
          </p:txBody>
        </p:sp>
        <p:sp>
          <p:nvSpPr>
            <p:cNvPr id="408" name="Google Shape;408;g2fb8c25a15c_0_89"/>
            <p:cNvSpPr/>
            <p:nvPr/>
          </p:nvSpPr>
          <p:spPr>
            <a:xfrm>
              <a:off x="1610074" y="5797026"/>
              <a:ext cx="263500" cy="223594"/>
            </a:xfrm>
            <a:custGeom>
              <a:avLst/>
              <a:gdLst/>
              <a:ahLst/>
              <a:cxnLst/>
              <a:rect l="l" t="t" r="r" b="b"/>
              <a:pathLst>
                <a:path w="264160" h="224154" extrusionOk="0">
                  <a:moveTo>
                    <a:pt x="246253" y="126873"/>
                  </a:moveTo>
                  <a:lnTo>
                    <a:pt x="237998" y="121920"/>
                  </a:lnTo>
                  <a:lnTo>
                    <a:pt x="227965" y="118999"/>
                  </a:lnTo>
                  <a:lnTo>
                    <a:pt x="217931" y="118999"/>
                  </a:lnTo>
                  <a:lnTo>
                    <a:pt x="207772" y="119888"/>
                  </a:lnTo>
                  <a:lnTo>
                    <a:pt x="205994" y="109093"/>
                  </a:lnTo>
                  <a:lnTo>
                    <a:pt x="203200" y="98171"/>
                  </a:lnTo>
                  <a:lnTo>
                    <a:pt x="197739" y="89154"/>
                  </a:lnTo>
                  <a:lnTo>
                    <a:pt x="190373" y="81280"/>
                  </a:lnTo>
                  <a:lnTo>
                    <a:pt x="180340" y="75311"/>
                  </a:lnTo>
                  <a:lnTo>
                    <a:pt x="170306" y="72390"/>
                  </a:lnTo>
                  <a:lnTo>
                    <a:pt x="160147" y="72390"/>
                  </a:lnTo>
                  <a:lnTo>
                    <a:pt x="150114" y="75311"/>
                  </a:lnTo>
                  <a:lnTo>
                    <a:pt x="148336" y="62484"/>
                  </a:lnTo>
                  <a:lnTo>
                    <a:pt x="145542" y="51562"/>
                  </a:lnTo>
                  <a:lnTo>
                    <a:pt x="140081" y="42672"/>
                  </a:lnTo>
                  <a:lnTo>
                    <a:pt x="132715" y="34671"/>
                  </a:lnTo>
                  <a:lnTo>
                    <a:pt x="122681" y="27813"/>
                  </a:lnTo>
                  <a:lnTo>
                    <a:pt x="112649" y="24765"/>
                  </a:lnTo>
                  <a:lnTo>
                    <a:pt x="100711" y="24765"/>
                  </a:lnTo>
                  <a:lnTo>
                    <a:pt x="90678" y="27813"/>
                  </a:lnTo>
                  <a:lnTo>
                    <a:pt x="85090" y="18796"/>
                  </a:lnTo>
                  <a:lnTo>
                    <a:pt x="77851" y="8890"/>
                  </a:lnTo>
                  <a:lnTo>
                    <a:pt x="70484" y="4953"/>
                  </a:lnTo>
                  <a:lnTo>
                    <a:pt x="62230" y="2032"/>
                  </a:lnTo>
                  <a:lnTo>
                    <a:pt x="53975" y="0"/>
                  </a:lnTo>
                  <a:lnTo>
                    <a:pt x="46736" y="2032"/>
                  </a:lnTo>
                  <a:lnTo>
                    <a:pt x="37528" y="2921"/>
                  </a:lnTo>
                  <a:lnTo>
                    <a:pt x="30213" y="5969"/>
                  </a:lnTo>
                  <a:lnTo>
                    <a:pt x="23799" y="12826"/>
                  </a:lnTo>
                  <a:lnTo>
                    <a:pt x="17399" y="18796"/>
                  </a:lnTo>
                  <a:lnTo>
                    <a:pt x="9156" y="31750"/>
                  </a:lnTo>
                  <a:lnTo>
                    <a:pt x="4571" y="40640"/>
                  </a:lnTo>
                  <a:lnTo>
                    <a:pt x="1828" y="48514"/>
                  </a:lnTo>
                  <a:lnTo>
                    <a:pt x="0" y="57531"/>
                  </a:lnTo>
                  <a:lnTo>
                    <a:pt x="0" y="67437"/>
                  </a:lnTo>
                  <a:lnTo>
                    <a:pt x="3657" y="75311"/>
                  </a:lnTo>
                  <a:lnTo>
                    <a:pt x="6413" y="83312"/>
                  </a:lnTo>
                  <a:lnTo>
                    <a:pt x="11899" y="90170"/>
                  </a:lnTo>
                  <a:lnTo>
                    <a:pt x="17399" y="97155"/>
                  </a:lnTo>
                  <a:lnTo>
                    <a:pt x="24714" y="102108"/>
                  </a:lnTo>
                  <a:lnTo>
                    <a:pt x="32042" y="105029"/>
                  </a:lnTo>
                  <a:lnTo>
                    <a:pt x="39370" y="106045"/>
                  </a:lnTo>
                  <a:lnTo>
                    <a:pt x="47625" y="106045"/>
                  </a:lnTo>
                  <a:lnTo>
                    <a:pt x="49403" y="114046"/>
                  </a:lnTo>
                  <a:lnTo>
                    <a:pt x="53975" y="121920"/>
                  </a:lnTo>
                  <a:lnTo>
                    <a:pt x="57658" y="127889"/>
                  </a:lnTo>
                  <a:lnTo>
                    <a:pt x="64134" y="134874"/>
                  </a:lnTo>
                  <a:lnTo>
                    <a:pt x="74168" y="140716"/>
                  </a:lnTo>
                  <a:lnTo>
                    <a:pt x="84201" y="142748"/>
                  </a:lnTo>
                  <a:lnTo>
                    <a:pt x="94234" y="143764"/>
                  </a:lnTo>
                  <a:lnTo>
                    <a:pt x="104393" y="140716"/>
                  </a:lnTo>
                  <a:lnTo>
                    <a:pt x="105283" y="151638"/>
                  </a:lnTo>
                  <a:lnTo>
                    <a:pt x="108077" y="162560"/>
                  </a:lnTo>
                  <a:lnTo>
                    <a:pt x="114427" y="171450"/>
                  </a:lnTo>
                  <a:lnTo>
                    <a:pt x="120777" y="181356"/>
                  </a:lnTo>
                  <a:lnTo>
                    <a:pt x="127254" y="184404"/>
                  </a:lnTo>
                  <a:lnTo>
                    <a:pt x="132715" y="187325"/>
                  </a:lnTo>
                  <a:lnTo>
                    <a:pt x="140081" y="189357"/>
                  </a:lnTo>
                  <a:lnTo>
                    <a:pt x="145542" y="189357"/>
                  </a:lnTo>
                  <a:lnTo>
                    <a:pt x="152908" y="189357"/>
                  </a:lnTo>
                  <a:lnTo>
                    <a:pt x="158369" y="187325"/>
                  </a:lnTo>
                  <a:lnTo>
                    <a:pt x="164719" y="186309"/>
                  </a:lnTo>
                  <a:lnTo>
                    <a:pt x="170306" y="181356"/>
                  </a:lnTo>
                  <a:lnTo>
                    <a:pt x="171196" y="190373"/>
                  </a:lnTo>
                  <a:lnTo>
                    <a:pt x="175768" y="200279"/>
                  </a:lnTo>
                  <a:lnTo>
                    <a:pt x="180340" y="208153"/>
                  </a:lnTo>
                  <a:lnTo>
                    <a:pt x="187706" y="214122"/>
                  </a:lnTo>
                  <a:lnTo>
                    <a:pt x="194945" y="219075"/>
                  </a:lnTo>
                  <a:lnTo>
                    <a:pt x="203200" y="221996"/>
                  </a:lnTo>
                  <a:lnTo>
                    <a:pt x="210565" y="224028"/>
                  </a:lnTo>
                  <a:lnTo>
                    <a:pt x="218821" y="224028"/>
                  </a:lnTo>
                  <a:lnTo>
                    <a:pt x="227965" y="220091"/>
                  </a:lnTo>
                  <a:lnTo>
                    <a:pt x="235331" y="217043"/>
                  </a:lnTo>
                  <a:lnTo>
                    <a:pt x="241681" y="211200"/>
                  </a:lnTo>
                  <a:lnTo>
                    <a:pt x="248031" y="205232"/>
                  </a:lnTo>
                  <a:lnTo>
                    <a:pt x="256286" y="192278"/>
                  </a:lnTo>
                  <a:lnTo>
                    <a:pt x="260858" y="184404"/>
                  </a:lnTo>
                  <a:lnTo>
                    <a:pt x="263652" y="175514"/>
                  </a:lnTo>
                  <a:lnTo>
                    <a:pt x="263652" y="167513"/>
                  </a:lnTo>
                  <a:lnTo>
                    <a:pt x="263652" y="157607"/>
                  </a:lnTo>
                  <a:lnTo>
                    <a:pt x="261874" y="148717"/>
                  </a:lnTo>
                  <a:lnTo>
                    <a:pt x="258190" y="140716"/>
                  </a:lnTo>
                  <a:lnTo>
                    <a:pt x="253619" y="132842"/>
                  </a:lnTo>
                  <a:lnTo>
                    <a:pt x="246253" y="126873"/>
                  </a:lnTo>
                  <a:close/>
                </a:path>
              </a:pathLst>
            </a:custGeom>
            <a:solidFill>
              <a:srgbClr val="0048A8"/>
            </a:solidFill>
            <a:ln w="12700" cap="flat" cmpd="sng">
              <a:solidFill>
                <a:schemeClr val="lt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chemeClr val="dk1"/>
                </a:solidFill>
                <a:latin typeface="Calibri"/>
                <a:ea typeface="Calibri"/>
                <a:cs typeface="Calibri"/>
                <a:sym typeface="Calibri"/>
              </a:endParaRPr>
            </a:p>
          </p:txBody>
        </p:sp>
        <p:pic>
          <p:nvPicPr>
            <p:cNvPr id="409" name="Google Shape;409;g2fb8c25a15c_0_89"/>
            <p:cNvPicPr preferRelativeResize="0"/>
            <p:nvPr/>
          </p:nvPicPr>
          <p:blipFill rotWithShape="1">
            <a:blip r:embed="rId11">
              <a:alphaModFix/>
            </a:blip>
            <a:srcRect/>
            <a:stretch/>
          </p:blipFill>
          <p:spPr>
            <a:xfrm>
              <a:off x="1567010" y="5706982"/>
              <a:ext cx="79375" cy="77788"/>
            </a:xfrm>
            <a:prstGeom prst="rect">
              <a:avLst/>
            </a:prstGeom>
            <a:noFill/>
            <a:ln>
              <a:noFill/>
            </a:ln>
          </p:spPr>
        </p:pic>
      </p:grpSp>
      <p:cxnSp>
        <p:nvCxnSpPr>
          <p:cNvPr id="410" name="Google Shape;410;g2fb8c25a15c_0_89"/>
          <p:cNvCxnSpPr/>
          <p:nvPr/>
        </p:nvCxnSpPr>
        <p:spPr>
          <a:xfrm rot="10800000">
            <a:off x="6138336" y="1941978"/>
            <a:ext cx="16200" cy="1002900"/>
          </a:xfrm>
          <a:prstGeom prst="straightConnector1">
            <a:avLst/>
          </a:prstGeom>
          <a:noFill/>
          <a:ln w="28575" cap="flat" cmpd="sng">
            <a:solidFill>
              <a:srgbClr val="0048A8"/>
            </a:solidFill>
            <a:prstDash val="solid"/>
            <a:round/>
            <a:headEnd type="none" w="sm" len="sm"/>
            <a:tailEnd type="triangle" w="med" len="med"/>
          </a:ln>
        </p:spPr>
      </p:cxnSp>
      <p:sp>
        <p:nvSpPr>
          <p:cNvPr id="411" name="Google Shape;411;g2fb8c25a15c_0_89"/>
          <p:cNvSpPr txBox="1"/>
          <p:nvPr/>
        </p:nvSpPr>
        <p:spPr>
          <a:xfrm>
            <a:off x="1012597" y="2208857"/>
            <a:ext cx="3276900" cy="708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IE" sz="2000" b="1" i="0" u="none" strike="noStrike" cap="none">
                <a:solidFill>
                  <a:schemeClr val="dk1"/>
                </a:solidFill>
                <a:latin typeface="Arial"/>
                <a:ea typeface="Arial"/>
                <a:cs typeface="Arial"/>
                <a:sym typeface="Arial"/>
              </a:rPr>
              <a:t>Workforce and Workplace</a:t>
            </a:r>
            <a:endParaRPr sz="1400" b="0" i="0" u="none" strike="noStrike" cap="none">
              <a:solidFill>
                <a:srgbClr val="000000"/>
              </a:solidFill>
              <a:latin typeface="Arial"/>
              <a:ea typeface="Arial"/>
              <a:cs typeface="Arial"/>
              <a:sym typeface="Arial"/>
            </a:endParaRPr>
          </a:p>
        </p:txBody>
      </p:sp>
      <p:cxnSp>
        <p:nvCxnSpPr>
          <p:cNvPr id="412" name="Google Shape;412;g2fb8c25a15c_0_89"/>
          <p:cNvCxnSpPr/>
          <p:nvPr/>
        </p:nvCxnSpPr>
        <p:spPr>
          <a:xfrm rot="10800000">
            <a:off x="1252041" y="2226762"/>
            <a:ext cx="3027300" cy="0"/>
          </a:xfrm>
          <a:prstGeom prst="straightConnector1">
            <a:avLst/>
          </a:prstGeom>
          <a:noFill/>
          <a:ln w="28575" cap="flat" cmpd="sng">
            <a:solidFill>
              <a:srgbClr val="4FA7AF"/>
            </a:solidFill>
            <a:prstDash val="solid"/>
            <a:round/>
            <a:headEnd type="none" w="sm" len="sm"/>
            <a:tailEnd type="triangle" w="med" len="med"/>
          </a:ln>
        </p:spPr>
      </p:cxnSp>
      <p:sp>
        <p:nvSpPr>
          <p:cNvPr id="413" name="Google Shape;413;g2fb8c25a15c_0_89"/>
          <p:cNvSpPr txBox="1"/>
          <p:nvPr/>
        </p:nvSpPr>
        <p:spPr>
          <a:xfrm>
            <a:off x="758632" y="4443042"/>
            <a:ext cx="3457500" cy="708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IE" sz="2000" b="1" i="0" u="none" strike="noStrike" cap="none">
                <a:solidFill>
                  <a:schemeClr val="dk1"/>
                </a:solidFill>
                <a:latin typeface="Arial"/>
                <a:ea typeface="Arial"/>
                <a:cs typeface="Arial"/>
                <a:sym typeface="Arial"/>
              </a:rPr>
              <a:t>Data Driven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en-IE" sz="2000" b="1" i="0" u="none" strike="noStrike" cap="none">
                <a:solidFill>
                  <a:schemeClr val="dk1"/>
                </a:solidFill>
                <a:latin typeface="Arial"/>
                <a:ea typeface="Arial"/>
                <a:cs typeface="Arial"/>
                <a:sym typeface="Arial"/>
              </a:rPr>
              <a:t>Services</a:t>
            </a:r>
            <a:endParaRPr sz="1400" b="0" i="0" u="none" strike="noStrike" cap="none">
              <a:solidFill>
                <a:srgbClr val="000000"/>
              </a:solidFill>
              <a:latin typeface="Arial"/>
              <a:ea typeface="Arial"/>
              <a:cs typeface="Arial"/>
              <a:sym typeface="Arial"/>
            </a:endParaRPr>
          </a:p>
        </p:txBody>
      </p:sp>
      <p:cxnSp>
        <p:nvCxnSpPr>
          <p:cNvPr id="414" name="Google Shape;414;g2fb8c25a15c_0_89"/>
          <p:cNvCxnSpPr/>
          <p:nvPr/>
        </p:nvCxnSpPr>
        <p:spPr>
          <a:xfrm rot="10800000">
            <a:off x="889018" y="4386086"/>
            <a:ext cx="3027300" cy="0"/>
          </a:xfrm>
          <a:prstGeom prst="straightConnector1">
            <a:avLst/>
          </a:prstGeom>
          <a:noFill/>
          <a:ln w="28575" cap="flat" cmpd="sng">
            <a:solidFill>
              <a:srgbClr val="7030A0"/>
            </a:solidFill>
            <a:prstDash val="solid"/>
            <a:round/>
            <a:headEnd type="none" w="sm" len="sm"/>
            <a:tailEnd type="triangle" w="med" len="med"/>
          </a:ln>
        </p:spPr>
      </p:cxnSp>
      <p:sp>
        <p:nvSpPr>
          <p:cNvPr id="415" name="Google Shape;415;g2fb8c25a15c_0_89"/>
          <p:cNvSpPr txBox="1"/>
          <p:nvPr/>
        </p:nvSpPr>
        <p:spPr>
          <a:xfrm>
            <a:off x="3377984" y="5937405"/>
            <a:ext cx="6587400" cy="400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IE" sz="2000" b="1" i="0" u="none" strike="noStrike" cap="none">
                <a:solidFill>
                  <a:schemeClr val="dk1"/>
                </a:solidFill>
                <a:latin typeface="Arial"/>
                <a:ea typeface="Arial"/>
                <a:cs typeface="Arial"/>
                <a:sym typeface="Arial"/>
              </a:rPr>
              <a:t>Secure Foundations and Digital Enablers</a:t>
            </a:r>
            <a:endParaRPr sz="1400" b="0" i="0" u="none" strike="noStrike" cap="none">
              <a:solidFill>
                <a:srgbClr val="000000"/>
              </a:solidFill>
              <a:latin typeface="Arial"/>
              <a:ea typeface="Arial"/>
              <a:cs typeface="Arial"/>
              <a:sym typeface="Arial"/>
            </a:endParaRPr>
          </a:p>
        </p:txBody>
      </p:sp>
      <p:cxnSp>
        <p:nvCxnSpPr>
          <p:cNvPr id="416" name="Google Shape;416;g2fb8c25a15c_0_89"/>
          <p:cNvCxnSpPr/>
          <p:nvPr/>
        </p:nvCxnSpPr>
        <p:spPr>
          <a:xfrm rot="10800000" flipH="1">
            <a:off x="4167889" y="5921026"/>
            <a:ext cx="4716900" cy="29700"/>
          </a:xfrm>
          <a:prstGeom prst="straightConnector1">
            <a:avLst/>
          </a:prstGeom>
          <a:noFill/>
          <a:ln w="28575" cap="flat" cmpd="sng">
            <a:solidFill>
              <a:srgbClr val="DF8234"/>
            </a:solidFill>
            <a:prstDash val="solid"/>
            <a:round/>
            <a:headEnd type="triangle" w="med" len="med"/>
            <a:tailEnd type="triangle" w="med" len="med"/>
          </a:ln>
        </p:spPr>
      </p:cxnSp>
      <p:sp>
        <p:nvSpPr>
          <p:cNvPr id="417" name="Google Shape;417;g2fb8c25a15c_0_89"/>
          <p:cNvSpPr txBox="1"/>
          <p:nvPr/>
        </p:nvSpPr>
        <p:spPr>
          <a:xfrm>
            <a:off x="7855321" y="4443551"/>
            <a:ext cx="3623400" cy="708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IE" sz="2000" b="1" i="0" u="none" strike="noStrike" cap="none">
                <a:solidFill>
                  <a:schemeClr val="dk1"/>
                </a:solidFill>
                <a:latin typeface="Arial"/>
                <a:ea typeface="Arial"/>
                <a:cs typeface="Arial"/>
                <a:sym typeface="Arial"/>
              </a:rPr>
              <a:t>Digital Health Ecosystem and Innovation</a:t>
            </a:r>
            <a:endParaRPr sz="1400" b="0" i="0" u="none" strike="noStrike" cap="none">
              <a:solidFill>
                <a:srgbClr val="000000"/>
              </a:solidFill>
              <a:latin typeface="Arial"/>
              <a:ea typeface="Arial"/>
              <a:cs typeface="Arial"/>
              <a:sym typeface="Arial"/>
            </a:endParaRPr>
          </a:p>
        </p:txBody>
      </p:sp>
      <p:cxnSp>
        <p:nvCxnSpPr>
          <p:cNvPr id="418" name="Google Shape;418;g2fb8c25a15c_0_89"/>
          <p:cNvCxnSpPr/>
          <p:nvPr/>
        </p:nvCxnSpPr>
        <p:spPr>
          <a:xfrm>
            <a:off x="8186235" y="4331245"/>
            <a:ext cx="3027300" cy="0"/>
          </a:xfrm>
          <a:prstGeom prst="straightConnector1">
            <a:avLst/>
          </a:prstGeom>
          <a:noFill/>
          <a:ln w="28575" cap="flat" cmpd="sng">
            <a:solidFill>
              <a:srgbClr val="88AED6"/>
            </a:solidFill>
            <a:prstDash val="solid"/>
            <a:round/>
            <a:headEnd type="none" w="sm" len="sm"/>
            <a:tailEnd type="triangle" w="med" len="med"/>
          </a:ln>
        </p:spPr>
      </p:cxnSp>
      <p:sp>
        <p:nvSpPr>
          <p:cNvPr id="419" name="Google Shape;419;g2fb8c25a15c_0_89"/>
          <p:cNvSpPr txBox="1"/>
          <p:nvPr/>
        </p:nvSpPr>
        <p:spPr>
          <a:xfrm>
            <a:off x="3930119" y="1061771"/>
            <a:ext cx="4201500" cy="708000"/>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IE" sz="2000" b="1" i="0" u="none" strike="noStrike" cap="none">
                <a:solidFill>
                  <a:schemeClr val="dk1"/>
                </a:solidFill>
                <a:latin typeface="Arial"/>
                <a:ea typeface="Arial"/>
                <a:cs typeface="Arial"/>
                <a:sym typeface="Arial"/>
              </a:rPr>
              <a:t>Patient as an Empowered Partner</a:t>
            </a:r>
            <a:endParaRPr sz="1400" b="0" i="0" u="none" strike="noStrike" cap="none">
              <a:solidFill>
                <a:srgbClr val="000000"/>
              </a:solidFill>
              <a:latin typeface="Arial"/>
              <a:ea typeface="Arial"/>
              <a:cs typeface="Arial"/>
              <a:sym typeface="Arial"/>
            </a:endParaRPr>
          </a:p>
        </p:txBody>
      </p:sp>
      <p:sp>
        <p:nvSpPr>
          <p:cNvPr id="420" name="Google Shape;420;g2fb8c25a15c_0_89"/>
          <p:cNvSpPr txBox="1"/>
          <p:nvPr/>
        </p:nvSpPr>
        <p:spPr>
          <a:xfrm>
            <a:off x="8005275" y="2240941"/>
            <a:ext cx="2863800" cy="708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IE" sz="2000" b="1" i="0" u="none" strike="noStrike" cap="none">
                <a:solidFill>
                  <a:schemeClr val="dk1"/>
                </a:solidFill>
                <a:latin typeface="Arial"/>
                <a:ea typeface="Arial"/>
                <a:cs typeface="Arial"/>
                <a:sym typeface="Arial"/>
              </a:rPr>
              <a:t>Digitally Enabled and Connected Care</a:t>
            </a:r>
            <a:endParaRPr sz="1400" b="0" i="0" u="none" strike="noStrike" cap="none">
              <a:solidFill>
                <a:srgbClr val="000000"/>
              </a:solidFill>
              <a:latin typeface="Arial"/>
              <a:ea typeface="Arial"/>
              <a:cs typeface="Arial"/>
              <a:sym typeface="Arial"/>
            </a:endParaRPr>
          </a:p>
        </p:txBody>
      </p:sp>
      <p:cxnSp>
        <p:nvCxnSpPr>
          <p:cNvPr id="421" name="Google Shape;421;g2fb8c25a15c_0_89"/>
          <p:cNvCxnSpPr/>
          <p:nvPr/>
        </p:nvCxnSpPr>
        <p:spPr>
          <a:xfrm>
            <a:off x="7939074" y="2230580"/>
            <a:ext cx="3027300" cy="0"/>
          </a:xfrm>
          <a:prstGeom prst="straightConnector1">
            <a:avLst/>
          </a:prstGeom>
          <a:noFill/>
          <a:ln w="28575" cap="flat" cmpd="sng">
            <a:solidFill>
              <a:srgbClr val="146051"/>
            </a:solidFill>
            <a:prstDash val="solid"/>
            <a:round/>
            <a:headEnd type="none" w="sm" len="sm"/>
            <a:tailEnd type="triangle" w="med" len="med"/>
          </a:ln>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g2fb8c25a15c_0_158"/>
          <p:cNvSpPr/>
          <p:nvPr/>
        </p:nvSpPr>
        <p:spPr>
          <a:xfrm>
            <a:off x="282705" y="1121048"/>
            <a:ext cx="1463700" cy="226800"/>
          </a:xfrm>
          <a:prstGeom prst="rect">
            <a:avLst/>
          </a:prstGeom>
          <a:solidFill>
            <a:schemeClr val="dk2"/>
          </a:solidFill>
          <a:ln w="9525" cap="flat" cmpd="sng">
            <a:solidFill>
              <a:srgbClr val="006756"/>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IE" sz="1200" b="1" i="0" u="none" strike="noStrike" cap="none">
                <a:solidFill>
                  <a:schemeClr val="lt1"/>
                </a:solidFill>
                <a:latin typeface="Arial"/>
                <a:ea typeface="Arial"/>
                <a:cs typeface="Arial"/>
                <a:sym typeface="Arial"/>
              </a:rPr>
              <a:t>Our Vision</a:t>
            </a:r>
            <a:endParaRPr sz="1400" b="0" i="0" u="none" strike="noStrike" cap="none">
              <a:solidFill>
                <a:srgbClr val="000000"/>
              </a:solidFill>
              <a:latin typeface="Arial"/>
              <a:ea typeface="Arial"/>
              <a:cs typeface="Arial"/>
              <a:sym typeface="Arial"/>
            </a:endParaRPr>
          </a:p>
        </p:txBody>
      </p:sp>
      <p:sp>
        <p:nvSpPr>
          <p:cNvPr id="428" name="Google Shape;428;g2fb8c25a15c_0_158"/>
          <p:cNvSpPr/>
          <p:nvPr/>
        </p:nvSpPr>
        <p:spPr>
          <a:xfrm>
            <a:off x="1775159" y="1115815"/>
            <a:ext cx="10222800" cy="226800"/>
          </a:xfrm>
          <a:prstGeom prst="rect">
            <a:avLst/>
          </a:prstGeom>
          <a:noFill/>
          <a:ln w="9525" cap="flat" cmpd="sng">
            <a:solidFill>
              <a:srgbClr val="00675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IE" sz="900" b="1" i="0" u="none" strike="noStrike" cap="none">
                <a:solidFill>
                  <a:srgbClr val="000000"/>
                </a:solidFill>
                <a:latin typeface="Arial"/>
                <a:ea typeface="Arial"/>
                <a:cs typeface="Arial"/>
                <a:sym typeface="Arial"/>
              </a:rPr>
              <a:t>Better health outcomes enabled by seamless, safe, secure and connected digital health services and which support health and wellbeing for both our patients and providers.  </a:t>
            </a:r>
            <a:endParaRPr sz="900" b="1" i="0" u="none" strike="noStrike" cap="none">
              <a:solidFill>
                <a:srgbClr val="FFFFFF"/>
              </a:solidFill>
              <a:latin typeface="Arial"/>
              <a:ea typeface="Arial"/>
              <a:cs typeface="Arial"/>
              <a:sym typeface="Arial"/>
            </a:endParaRPr>
          </a:p>
        </p:txBody>
      </p:sp>
      <p:sp>
        <p:nvSpPr>
          <p:cNvPr id="429" name="Google Shape;429;g2fb8c25a15c_0_158"/>
          <p:cNvSpPr/>
          <p:nvPr/>
        </p:nvSpPr>
        <p:spPr>
          <a:xfrm>
            <a:off x="9092550" y="1384120"/>
            <a:ext cx="2905500" cy="347700"/>
          </a:xfrm>
          <a:prstGeom prst="rect">
            <a:avLst/>
          </a:prstGeom>
          <a:solidFill>
            <a:srgbClr val="7030A0"/>
          </a:solidFill>
          <a:ln w="9525" cap="flat" cmpd="sng">
            <a:solidFill>
              <a:srgbClr val="7030A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1200"/>
              <a:buFont typeface="Arial"/>
              <a:buNone/>
            </a:pPr>
            <a:endParaRPr sz="1200" b="0" i="0" u="none" strike="noStrike" cap="none">
              <a:solidFill>
                <a:srgbClr val="FFFFFF"/>
              </a:solidFill>
              <a:latin typeface="Arial"/>
              <a:ea typeface="Arial"/>
              <a:cs typeface="Arial"/>
              <a:sym typeface="Arial"/>
            </a:endParaRPr>
          </a:p>
        </p:txBody>
      </p:sp>
      <p:sp>
        <p:nvSpPr>
          <p:cNvPr id="430" name="Google Shape;430;g2fb8c25a15c_0_158"/>
          <p:cNvSpPr/>
          <p:nvPr/>
        </p:nvSpPr>
        <p:spPr>
          <a:xfrm>
            <a:off x="6155935" y="1369155"/>
            <a:ext cx="2880000" cy="362700"/>
          </a:xfrm>
          <a:prstGeom prst="rect">
            <a:avLst/>
          </a:prstGeom>
          <a:solidFill>
            <a:schemeClr val="accent1"/>
          </a:solidFill>
          <a:ln w="9525" cap="flat" cmpd="sng">
            <a:solidFill>
              <a:srgbClr val="006756"/>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1200"/>
              <a:buFont typeface="Arial"/>
              <a:buNone/>
            </a:pPr>
            <a:endParaRPr sz="1200" b="0" i="0" u="none" strike="noStrike" cap="none">
              <a:solidFill>
                <a:srgbClr val="FFFFFF"/>
              </a:solidFill>
              <a:latin typeface="Arial"/>
              <a:ea typeface="Arial"/>
              <a:cs typeface="Arial"/>
              <a:sym typeface="Arial"/>
            </a:endParaRPr>
          </a:p>
        </p:txBody>
      </p:sp>
      <p:sp>
        <p:nvSpPr>
          <p:cNvPr id="431" name="Google Shape;431;g2fb8c25a15c_0_158"/>
          <p:cNvSpPr/>
          <p:nvPr/>
        </p:nvSpPr>
        <p:spPr>
          <a:xfrm>
            <a:off x="3219320" y="1377758"/>
            <a:ext cx="2880000" cy="357000"/>
          </a:xfrm>
          <a:prstGeom prst="rect">
            <a:avLst/>
          </a:prstGeom>
          <a:solidFill>
            <a:srgbClr val="4FA7AF"/>
          </a:solidFill>
          <a:ln w="9525" cap="flat" cmpd="sng">
            <a:solidFill>
              <a:srgbClr val="4FA7A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2000"/>
              <a:buFont typeface="Arial"/>
              <a:buNone/>
            </a:pPr>
            <a:endParaRPr sz="2000" b="0" i="0" u="none" strike="noStrike" cap="none">
              <a:solidFill>
                <a:srgbClr val="FFFFFF"/>
              </a:solidFill>
              <a:latin typeface="Arial"/>
              <a:ea typeface="Arial"/>
              <a:cs typeface="Arial"/>
              <a:sym typeface="Arial"/>
            </a:endParaRPr>
          </a:p>
        </p:txBody>
      </p:sp>
      <p:sp>
        <p:nvSpPr>
          <p:cNvPr id="432" name="Google Shape;432;g2fb8c25a15c_0_158"/>
          <p:cNvSpPr txBox="1"/>
          <p:nvPr/>
        </p:nvSpPr>
        <p:spPr>
          <a:xfrm>
            <a:off x="3709407" y="1367174"/>
            <a:ext cx="2389800" cy="3633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1400"/>
              <a:buFont typeface="Arial"/>
              <a:buNone/>
            </a:pPr>
            <a:r>
              <a:rPr lang="en-IE" sz="1400" b="1" i="0" u="none" strike="noStrike" cap="none">
                <a:solidFill>
                  <a:srgbClr val="FFFFFF"/>
                </a:solidFill>
                <a:latin typeface="Arial"/>
                <a:ea typeface="Arial"/>
                <a:cs typeface="Arial"/>
                <a:sym typeface="Arial"/>
              </a:rPr>
              <a:t>Workforce and Workplace</a:t>
            </a:r>
            <a:endParaRPr sz="2400" b="0" i="0" u="none" strike="noStrike" cap="none">
              <a:solidFill>
                <a:srgbClr val="FFFFFF"/>
              </a:solidFill>
              <a:latin typeface="Arial"/>
              <a:ea typeface="Arial"/>
              <a:cs typeface="Arial"/>
              <a:sym typeface="Arial"/>
            </a:endParaRPr>
          </a:p>
        </p:txBody>
      </p:sp>
      <p:sp>
        <p:nvSpPr>
          <p:cNvPr id="433" name="Google Shape;433;g2fb8c25a15c_0_158"/>
          <p:cNvSpPr/>
          <p:nvPr/>
        </p:nvSpPr>
        <p:spPr>
          <a:xfrm>
            <a:off x="9090411" y="1767830"/>
            <a:ext cx="2889000" cy="2760900"/>
          </a:xfrm>
          <a:prstGeom prst="rect">
            <a:avLst/>
          </a:prstGeom>
          <a:noFill/>
          <a:ln w="25400" cap="flat" cmpd="sng">
            <a:solidFill>
              <a:srgbClr val="7030A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000"/>
              <a:buFont typeface="Arial"/>
              <a:buNone/>
            </a:pPr>
            <a:endParaRPr sz="2000" b="0" i="0" u="none" strike="noStrike" cap="none">
              <a:solidFill>
                <a:srgbClr val="FFFFFF"/>
              </a:solidFill>
              <a:latin typeface="Arial"/>
              <a:ea typeface="Arial"/>
              <a:cs typeface="Arial"/>
              <a:sym typeface="Arial"/>
            </a:endParaRPr>
          </a:p>
        </p:txBody>
      </p:sp>
      <p:sp>
        <p:nvSpPr>
          <p:cNvPr id="434" name="Google Shape;434;g2fb8c25a15c_0_158"/>
          <p:cNvSpPr/>
          <p:nvPr/>
        </p:nvSpPr>
        <p:spPr>
          <a:xfrm>
            <a:off x="6163379" y="1760486"/>
            <a:ext cx="2874000" cy="2768400"/>
          </a:xfrm>
          <a:prstGeom prst="rect">
            <a:avLst/>
          </a:prstGeom>
          <a:noFill/>
          <a:ln w="25400" cap="flat" cmpd="sng">
            <a:solidFill>
              <a:srgbClr val="00615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000"/>
              <a:buFont typeface="Arial"/>
              <a:buNone/>
            </a:pPr>
            <a:endParaRPr sz="2000" b="0" i="0" u="none" strike="noStrike" cap="none">
              <a:solidFill>
                <a:srgbClr val="FFFFFF"/>
              </a:solidFill>
              <a:latin typeface="Arial"/>
              <a:ea typeface="Arial"/>
              <a:cs typeface="Arial"/>
              <a:sym typeface="Arial"/>
            </a:endParaRPr>
          </a:p>
        </p:txBody>
      </p:sp>
      <p:sp>
        <p:nvSpPr>
          <p:cNvPr id="435" name="Google Shape;435;g2fb8c25a15c_0_158"/>
          <p:cNvSpPr/>
          <p:nvPr/>
        </p:nvSpPr>
        <p:spPr>
          <a:xfrm>
            <a:off x="3229182" y="1767814"/>
            <a:ext cx="2872200" cy="2757600"/>
          </a:xfrm>
          <a:prstGeom prst="rect">
            <a:avLst/>
          </a:prstGeom>
          <a:noFill/>
          <a:ln w="25400" cap="flat" cmpd="sng">
            <a:solidFill>
              <a:srgbClr val="4FA7A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000"/>
              <a:buFont typeface="Arial"/>
              <a:buNone/>
            </a:pPr>
            <a:endParaRPr sz="2000" b="0" i="0" u="none" strike="noStrike" cap="none">
              <a:solidFill>
                <a:srgbClr val="FFFFFF"/>
              </a:solidFill>
              <a:latin typeface="Arial"/>
              <a:ea typeface="Arial"/>
              <a:cs typeface="Arial"/>
              <a:sym typeface="Arial"/>
            </a:endParaRPr>
          </a:p>
        </p:txBody>
      </p:sp>
      <p:sp>
        <p:nvSpPr>
          <p:cNvPr id="436" name="Google Shape;436;g2fb8c25a15c_0_158"/>
          <p:cNvSpPr/>
          <p:nvPr/>
        </p:nvSpPr>
        <p:spPr>
          <a:xfrm>
            <a:off x="282705" y="4964155"/>
            <a:ext cx="11679000" cy="331500"/>
          </a:xfrm>
          <a:prstGeom prst="rect">
            <a:avLst/>
          </a:prstGeom>
          <a:noFill/>
          <a:ln w="25400" cap="flat" cmpd="sng">
            <a:solidFill>
              <a:srgbClr val="88AED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000"/>
              <a:buFont typeface="Arial"/>
              <a:buNone/>
            </a:pPr>
            <a:endParaRPr sz="2000" b="0" i="0" u="none" strike="noStrike" cap="none">
              <a:solidFill>
                <a:srgbClr val="FFFFFF"/>
              </a:solidFill>
              <a:latin typeface="Arial"/>
              <a:ea typeface="Arial"/>
              <a:cs typeface="Arial"/>
              <a:sym typeface="Arial"/>
            </a:endParaRPr>
          </a:p>
        </p:txBody>
      </p:sp>
      <p:sp>
        <p:nvSpPr>
          <p:cNvPr id="437" name="Google Shape;437;g2fb8c25a15c_0_158"/>
          <p:cNvSpPr/>
          <p:nvPr/>
        </p:nvSpPr>
        <p:spPr>
          <a:xfrm>
            <a:off x="282705" y="5331148"/>
            <a:ext cx="11679000" cy="360000"/>
          </a:xfrm>
          <a:prstGeom prst="rect">
            <a:avLst/>
          </a:prstGeom>
          <a:solidFill>
            <a:srgbClr val="E98234"/>
          </a:solidFill>
          <a:ln w="9525" cap="flat" cmpd="sng">
            <a:solidFill>
              <a:srgbClr val="E98234"/>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2000"/>
              <a:buFont typeface="Arial"/>
              <a:buNone/>
            </a:pPr>
            <a:endParaRPr sz="2000" b="0" i="0" u="none" strike="noStrike" cap="none">
              <a:solidFill>
                <a:srgbClr val="FFFFFF"/>
              </a:solidFill>
              <a:latin typeface="Arial"/>
              <a:ea typeface="Arial"/>
              <a:cs typeface="Arial"/>
              <a:sym typeface="Arial"/>
            </a:endParaRPr>
          </a:p>
        </p:txBody>
      </p:sp>
      <p:sp>
        <p:nvSpPr>
          <p:cNvPr id="438" name="Google Shape;438;g2fb8c25a15c_0_158"/>
          <p:cNvSpPr/>
          <p:nvPr/>
        </p:nvSpPr>
        <p:spPr>
          <a:xfrm>
            <a:off x="282705" y="5726657"/>
            <a:ext cx="11679000" cy="910200"/>
          </a:xfrm>
          <a:prstGeom prst="rect">
            <a:avLst/>
          </a:prstGeom>
          <a:noFill/>
          <a:ln w="25400" cap="flat" cmpd="sng">
            <a:solidFill>
              <a:srgbClr val="E9823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000"/>
              <a:buFont typeface="Arial"/>
              <a:buNone/>
            </a:pPr>
            <a:endParaRPr sz="2000" b="0" i="0" u="none" strike="noStrike" cap="none">
              <a:solidFill>
                <a:srgbClr val="FFFFFF"/>
              </a:solidFill>
              <a:latin typeface="Arial"/>
              <a:ea typeface="Arial"/>
              <a:cs typeface="Arial"/>
              <a:sym typeface="Arial"/>
            </a:endParaRPr>
          </a:p>
        </p:txBody>
      </p:sp>
      <p:sp>
        <p:nvSpPr>
          <p:cNvPr id="439" name="Google Shape;439;g2fb8c25a15c_0_158"/>
          <p:cNvSpPr/>
          <p:nvPr/>
        </p:nvSpPr>
        <p:spPr>
          <a:xfrm>
            <a:off x="550366" y="5921382"/>
            <a:ext cx="1551900" cy="352200"/>
          </a:xfrm>
          <a:prstGeom prst="rect">
            <a:avLst/>
          </a:prstGeom>
          <a:noFill/>
          <a:ln>
            <a:noFill/>
          </a:ln>
        </p:spPr>
        <p:txBody>
          <a:bodyPr spcFirstLastPara="1" wrap="square" lIns="91425" tIns="45700" rIns="91425" bIns="45700" anchor="t" anchorCtr="0">
            <a:noAutofit/>
          </a:bodyPr>
          <a:lstStyle/>
          <a:p>
            <a:pPr marL="0" marR="0" lvl="0" indent="0" algn="ctr" rtl="0">
              <a:lnSpc>
                <a:spcPct val="130000"/>
              </a:lnSpc>
              <a:spcBef>
                <a:spcPts val="0"/>
              </a:spcBef>
              <a:spcAft>
                <a:spcPts val="0"/>
              </a:spcAft>
              <a:buClr>
                <a:srgbClr val="000000"/>
              </a:buClr>
              <a:buSzPts val="1400"/>
              <a:buFont typeface="Arial"/>
              <a:buNone/>
            </a:pPr>
            <a:r>
              <a:rPr lang="en-IE" sz="1400" b="1" i="0" u="none" strike="noStrike" cap="none">
                <a:solidFill>
                  <a:srgbClr val="000000"/>
                </a:solidFill>
                <a:latin typeface="Arial"/>
                <a:ea typeface="Arial"/>
                <a:cs typeface="Arial"/>
                <a:sym typeface="Arial"/>
              </a:rPr>
              <a:t>12 Key Initiatives</a:t>
            </a:r>
            <a:endParaRPr sz="1400" b="0" i="0" u="none" strike="noStrike" cap="none">
              <a:solidFill>
                <a:srgbClr val="000000"/>
              </a:solidFill>
              <a:latin typeface="Arial"/>
              <a:ea typeface="Arial"/>
              <a:cs typeface="Arial"/>
              <a:sym typeface="Arial"/>
            </a:endParaRPr>
          </a:p>
        </p:txBody>
      </p:sp>
      <p:sp>
        <p:nvSpPr>
          <p:cNvPr id="440" name="Google Shape;440;g2fb8c25a15c_0_158"/>
          <p:cNvSpPr/>
          <p:nvPr/>
        </p:nvSpPr>
        <p:spPr>
          <a:xfrm>
            <a:off x="6020841" y="5708856"/>
            <a:ext cx="3052200" cy="820500"/>
          </a:xfrm>
          <a:prstGeom prst="rect">
            <a:avLst/>
          </a:prstGeom>
          <a:noFill/>
          <a:ln>
            <a:noFill/>
          </a:ln>
        </p:spPr>
        <p:txBody>
          <a:bodyPr spcFirstLastPara="1" wrap="square" lIns="91425" tIns="45700" rIns="91425" bIns="45700" anchor="t" anchorCtr="0">
            <a:noAutofit/>
          </a:bodyPr>
          <a:lstStyle/>
          <a:p>
            <a:pPr marL="171450" marR="0" lvl="0" indent="-171450" algn="l" rtl="0">
              <a:lnSpc>
                <a:spcPct val="120000"/>
              </a:lnSpc>
              <a:spcBef>
                <a:spcPts val="0"/>
              </a:spcBef>
              <a:spcAft>
                <a:spcPts val="0"/>
              </a:spcAft>
              <a:buClr>
                <a:srgbClr val="000000"/>
              </a:buClr>
              <a:buSzPts val="1000"/>
              <a:buFont typeface="Arial"/>
              <a:buChar char="•"/>
            </a:pPr>
            <a:r>
              <a:rPr lang="en-IE" sz="1000" b="0" i="0" u="none" strike="noStrike" cap="none">
                <a:solidFill>
                  <a:srgbClr val="000000"/>
                </a:solidFill>
                <a:latin typeface="Arial"/>
                <a:ea typeface="Arial"/>
                <a:cs typeface="Arial"/>
                <a:sym typeface="Arial"/>
              </a:rPr>
              <a:t>Culture, Change and Agile Delivery  </a:t>
            </a:r>
            <a:endParaRPr sz="1400" b="0" i="0" u="none" strike="noStrike" cap="none">
              <a:solidFill>
                <a:srgbClr val="000000"/>
              </a:solidFill>
              <a:latin typeface="Arial"/>
              <a:ea typeface="Arial"/>
              <a:cs typeface="Arial"/>
              <a:sym typeface="Arial"/>
            </a:endParaRPr>
          </a:p>
          <a:p>
            <a:pPr marL="171450" marR="0" lvl="0" indent="-171450" algn="l" rtl="0">
              <a:lnSpc>
                <a:spcPct val="120000"/>
              </a:lnSpc>
              <a:spcBef>
                <a:spcPts val="0"/>
              </a:spcBef>
              <a:spcAft>
                <a:spcPts val="0"/>
              </a:spcAft>
              <a:buClr>
                <a:srgbClr val="000000"/>
              </a:buClr>
              <a:buSzPts val="1000"/>
              <a:buFont typeface="Arial"/>
              <a:buChar char="•"/>
            </a:pPr>
            <a:r>
              <a:rPr lang="en-IE" sz="1000" b="0" i="0" u="none" strike="noStrike" cap="none">
                <a:solidFill>
                  <a:srgbClr val="000000"/>
                </a:solidFill>
                <a:latin typeface="Arial"/>
                <a:ea typeface="Arial"/>
                <a:cs typeface="Arial"/>
                <a:sym typeface="Arial"/>
              </a:rPr>
              <a:t>Talent Identification and Development  </a:t>
            </a:r>
            <a:endParaRPr sz="1400" b="0" i="0" u="none" strike="noStrike" cap="none">
              <a:solidFill>
                <a:srgbClr val="000000"/>
              </a:solidFill>
              <a:latin typeface="Arial"/>
              <a:ea typeface="Arial"/>
              <a:cs typeface="Arial"/>
              <a:sym typeface="Arial"/>
            </a:endParaRPr>
          </a:p>
          <a:p>
            <a:pPr marL="171450" marR="0" lvl="0" indent="-171450" algn="l" rtl="0">
              <a:lnSpc>
                <a:spcPct val="120000"/>
              </a:lnSpc>
              <a:spcBef>
                <a:spcPts val="0"/>
              </a:spcBef>
              <a:spcAft>
                <a:spcPts val="0"/>
              </a:spcAft>
              <a:buClr>
                <a:srgbClr val="000000"/>
              </a:buClr>
              <a:buSzPts val="1000"/>
              <a:buFont typeface="Arial"/>
              <a:buChar char="•"/>
            </a:pPr>
            <a:r>
              <a:rPr lang="en-IE" sz="1000" b="0" i="0" u="none" strike="noStrike" cap="none">
                <a:solidFill>
                  <a:srgbClr val="000000"/>
                </a:solidFill>
                <a:latin typeface="Arial"/>
                <a:ea typeface="Arial"/>
                <a:cs typeface="Arial"/>
                <a:sym typeface="Arial"/>
              </a:rPr>
              <a:t>Integration, Interoperability, Data Engineering  </a:t>
            </a:r>
            <a:endParaRPr sz="1400" b="0" i="0" u="none" strike="noStrike" cap="none">
              <a:solidFill>
                <a:srgbClr val="000000"/>
              </a:solidFill>
              <a:latin typeface="Arial"/>
              <a:ea typeface="Arial"/>
              <a:cs typeface="Arial"/>
              <a:sym typeface="Arial"/>
            </a:endParaRPr>
          </a:p>
          <a:p>
            <a:pPr marL="171450" marR="0" lvl="0" indent="-171450" algn="l" rtl="0">
              <a:lnSpc>
                <a:spcPct val="120000"/>
              </a:lnSpc>
              <a:spcBef>
                <a:spcPts val="0"/>
              </a:spcBef>
              <a:spcAft>
                <a:spcPts val="0"/>
              </a:spcAft>
              <a:buClr>
                <a:srgbClr val="000000"/>
              </a:buClr>
              <a:buSzPts val="1000"/>
              <a:buFont typeface="Arial"/>
              <a:buChar char="•"/>
            </a:pPr>
            <a:r>
              <a:rPr lang="en-IE" sz="1000" b="0" i="0" u="none" strike="noStrike" cap="none">
                <a:solidFill>
                  <a:srgbClr val="000000"/>
                </a:solidFill>
                <a:latin typeface="Arial"/>
                <a:ea typeface="Arial"/>
                <a:cs typeface="Arial"/>
                <a:sym typeface="Arial"/>
              </a:rPr>
              <a:t>Crisis-Responsive Healthcare </a:t>
            </a:r>
            <a:endParaRPr sz="1400" b="0" i="0" u="none" strike="noStrike" cap="none">
              <a:solidFill>
                <a:srgbClr val="000000"/>
              </a:solidFill>
              <a:latin typeface="Arial"/>
              <a:ea typeface="Arial"/>
              <a:cs typeface="Arial"/>
              <a:sym typeface="Arial"/>
            </a:endParaRPr>
          </a:p>
        </p:txBody>
      </p:sp>
      <p:sp>
        <p:nvSpPr>
          <p:cNvPr id="441" name="Google Shape;441;g2fb8c25a15c_0_158"/>
          <p:cNvSpPr/>
          <p:nvPr/>
        </p:nvSpPr>
        <p:spPr>
          <a:xfrm>
            <a:off x="2585906" y="5708856"/>
            <a:ext cx="3545400" cy="820500"/>
          </a:xfrm>
          <a:prstGeom prst="rect">
            <a:avLst/>
          </a:prstGeom>
          <a:noFill/>
          <a:ln>
            <a:noFill/>
          </a:ln>
        </p:spPr>
        <p:txBody>
          <a:bodyPr spcFirstLastPara="1" wrap="square" lIns="91425" tIns="45700" rIns="91425" bIns="45700" anchor="t" anchorCtr="0">
            <a:noAutofit/>
          </a:bodyPr>
          <a:lstStyle/>
          <a:p>
            <a:pPr marL="171450" marR="0" lvl="0" indent="-171450" algn="l" rtl="0">
              <a:lnSpc>
                <a:spcPct val="120000"/>
              </a:lnSpc>
              <a:spcBef>
                <a:spcPts val="0"/>
              </a:spcBef>
              <a:spcAft>
                <a:spcPts val="0"/>
              </a:spcAft>
              <a:buClr>
                <a:srgbClr val="000000"/>
              </a:buClr>
              <a:buSzPts val="1000"/>
              <a:buFont typeface="Arial"/>
              <a:buChar char="•"/>
            </a:pPr>
            <a:r>
              <a:rPr lang="en-IE" sz="1000" b="0" i="0" u="none" strike="noStrike" cap="none">
                <a:solidFill>
                  <a:srgbClr val="000000"/>
                </a:solidFill>
                <a:latin typeface="Arial"/>
                <a:ea typeface="Arial"/>
                <a:cs typeface="Arial"/>
                <a:sym typeface="Arial"/>
              </a:rPr>
              <a:t>Legislation, Regulation, Standards, Governance </a:t>
            </a:r>
            <a:endParaRPr sz="1400" b="0" i="0" u="none" strike="noStrike" cap="none">
              <a:solidFill>
                <a:srgbClr val="000000"/>
              </a:solidFill>
              <a:latin typeface="Arial"/>
              <a:ea typeface="Arial"/>
              <a:cs typeface="Arial"/>
              <a:sym typeface="Arial"/>
            </a:endParaRPr>
          </a:p>
          <a:p>
            <a:pPr marL="171450" marR="0" lvl="0" indent="-171450" algn="l" rtl="0">
              <a:lnSpc>
                <a:spcPct val="120000"/>
              </a:lnSpc>
              <a:spcBef>
                <a:spcPts val="0"/>
              </a:spcBef>
              <a:spcAft>
                <a:spcPts val="0"/>
              </a:spcAft>
              <a:buClr>
                <a:srgbClr val="000000"/>
              </a:buClr>
              <a:buSzPts val="1000"/>
              <a:buFont typeface="Arial"/>
              <a:buChar char="•"/>
            </a:pPr>
            <a:r>
              <a:rPr lang="en-IE" sz="1000" b="0" i="0" u="none" strike="noStrike" cap="none">
                <a:solidFill>
                  <a:srgbClr val="000000"/>
                </a:solidFill>
                <a:latin typeface="Arial"/>
                <a:ea typeface="Arial"/>
                <a:cs typeface="Arial"/>
                <a:sym typeface="Arial"/>
              </a:rPr>
              <a:t>Patient Identity Management  </a:t>
            </a:r>
            <a:endParaRPr sz="1400" b="0" i="0" u="none" strike="noStrike" cap="none">
              <a:solidFill>
                <a:srgbClr val="000000"/>
              </a:solidFill>
              <a:latin typeface="Arial"/>
              <a:ea typeface="Arial"/>
              <a:cs typeface="Arial"/>
              <a:sym typeface="Arial"/>
            </a:endParaRPr>
          </a:p>
          <a:p>
            <a:pPr marL="171450" marR="0" lvl="0" indent="-171450" algn="l" rtl="0">
              <a:lnSpc>
                <a:spcPct val="120000"/>
              </a:lnSpc>
              <a:spcBef>
                <a:spcPts val="0"/>
              </a:spcBef>
              <a:spcAft>
                <a:spcPts val="0"/>
              </a:spcAft>
              <a:buClr>
                <a:srgbClr val="000000"/>
              </a:buClr>
              <a:buSzPts val="1000"/>
              <a:buFont typeface="Arial"/>
              <a:buChar char="•"/>
            </a:pPr>
            <a:r>
              <a:rPr lang="en-IE" sz="1000" b="0" i="0" u="none" strike="noStrike" cap="none">
                <a:solidFill>
                  <a:srgbClr val="000000"/>
                </a:solidFill>
                <a:latin typeface="Arial"/>
                <a:ea typeface="Arial"/>
                <a:cs typeface="Arial"/>
                <a:sym typeface="Arial"/>
              </a:rPr>
              <a:t>Healthcare Worker Identity and Access Management  </a:t>
            </a:r>
            <a:endParaRPr sz="1400" b="0" i="0" u="none" strike="noStrike" cap="none">
              <a:solidFill>
                <a:srgbClr val="000000"/>
              </a:solidFill>
              <a:latin typeface="Arial"/>
              <a:ea typeface="Arial"/>
              <a:cs typeface="Arial"/>
              <a:sym typeface="Arial"/>
            </a:endParaRPr>
          </a:p>
          <a:p>
            <a:pPr marL="171450" marR="0" lvl="0" indent="-171450" algn="l" rtl="0">
              <a:lnSpc>
                <a:spcPct val="120000"/>
              </a:lnSpc>
              <a:spcBef>
                <a:spcPts val="0"/>
              </a:spcBef>
              <a:spcAft>
                <a:spcPts val="0"/>
              </a:spcAft>
              <a:buClr>
                <a:srgbClr val="000000"/>
              </a:buClr>
              <a:buSzPts val="1000"/>
              <a:buFont typeface="Arial"/>
              <a:buChar char="•"/>
            </a:pPr>
            <a:r>
              <a:rPr lang="en-IE" sz="1000" b="0" i="0" u="none" strike="noStrike" cap="none">
                <a:solidFill>
                  <a:srgbClr val="000000"/>
                </a:solidFill>
                <a:latin typeface="Arial"/>
                <a:ea typeface="Arial"/>
                <a:cs typeface="Arial"/>
                <a:sym typeface="Arial"/>
              </a:rPr>
              <a:t>Architecture, Service Design and Knowledge Management</a:t>
            </a:r>
            <a:endParaRPr sz="1400" b="0" i="0" u="none" strike="noStrike" cap="none">
              <a:solidFill>
                <a:srgbClr val="000000"/>
              </a:solidFill>
              <a:latin typeface="Arial"/>
              <a:ea typeface="Arial"/>
              <a:cs typeface="Arial"/>
              <a:sym typeface="Arial"/>
            </a:endParaRPr>
          </a:p>
        </p:txBody>
      </p:sp>
      <p:sp>
        <p:nvSpPr>
          <p:cNvPr id="442" name="Google Shape;442;g2fb8c25a15c_0_158"/>
          <p:cNvSpPr/>
          <p:nvPr/>
        </p:nvSpPr>
        <p:spPr>
          <a:xfrm>
            <a:off x="9073189" y="5708856"/>
            <a:ext cx="2506500" cy="820500"/>
          </a:xfrm>
          <a:prstGeom prst="rect">
            <a:avLst/>
          </a:prstGeom>
          <a:noFill/>
          <a:ln>
            <a:noFill/>
          </a:ln>
        </p:spPr>
        <p:txBody>
          <a:bodyPr spcFirstLastPara="1" wrap="square" lIns="91425" tIns="45700" rIns="91425" bIns="45700" anchor="t" anchorCtr="0">
            <a:noAutofit/>
          </a:bodyPr>
          <a:lstStyle/>
          <a:p>
            <a:pPr marL="171450" marR="0" lvl="0" indent="-171450" algn="l" rtl="0">
              <a:lnSpc>
                <a:spcPct val="120000"/>
              </a:lnSpc>
              <a:spcBef>
                <a:spcPts val="0"/>
              </a:spcBef>
              <a:spcAft>
                <a:spcPts val="0"/>
              </a:spcAft>
              <a:buClr>
                <a:srgbClr val="000000"/>
              </a:buClr>
              <a:buSzPts val="1000"/>
              <a:buFont typeface="Arial"/>
              <a:buChar char="•"/>
            </a:pPr>
            <a:r>
              <a:rPr lang="en-IE" sz="1000" b="0" i="0" u="none" strike="noStrike" cap="none">
                <a:solidFill>
                  <a:srgbClr val="000000"/>
                </a:solidFill>
                <a:latin typeface="Arial"/>
                <a:ea typeface="Arial"/>
                <a:cs typeface="Arial"/>
                <a:sym typeface="Arial"/>
              </a:rPr>
              <a:t>ICT Cyber Programme </a:t>
            </a:r>
            <a:endParaRPr sz="1400" b="0" i="0" u="none" strike="noStrike" cap="none">
              <a:solidFill>
                <a:srgbClr val="000000"/>
              </a:solidFill>
              <a:latin typeface="Arial"/>
              <a:ea typeface="Arial"/>
              <a:cs typeface="Arial"/>
              <a:sym typeface="Arial"/>
            </a:endParaRPr>
          </a:p>
          <a:p>
            <a:pPr marL="171450" marR="0" lvl="0" indent="-171450" algn="l" rtl="0">
              <a:lnSpc>
                <a:spcPct val="120000"/>
              </a:lnSpc>
              <a:spcBef>
                <a:spcPts val="0"/>
              </a:spcBef>
              <a:spcAft>
                <a:spcPts val="0"/>
              </a:spcAft>
              <a:buClr>
                <a:srgbClr val="000000"/>
              </a:buClr>
              <a:buSzPts val="1000"/>
              <a:buFont typeface="Arial"/>
              <a:buChar char="•"/>
            </a:pPr>
            <a:r>
              <a:rPr lang="en-IE" sz="1000" b="0" i="0" u="none" strike="noStrike" cap="none">
                <a:solidFill>
                  <a:srgbClr val="000000"/>
                </a:solidFill>
                <a:latin typeface="Arial"/>
                <a:ea typeface="Arial"/>
                <a:cs typeface="Arial"/>
                <a:sym typeface="Arial"/>
              </a:rPr>
              <a:t>Foundational Infrastructure </a:t>
            </a:r>
            <a:endParaRPr sz="1400" b="0" i="0" u="none" strike="noStrike" cap="none">
              <a:solidFill>
                <a:srgbClr val="000000"/>
              </a:solidFill>
              <a:latin typeface="Arial"/>
              <a:ea typeface="Arial"/>
              <a:cs typeface="Arial"/>
              <a:sym typeface="Arial"/>
            </a:endParaRPr>
          </a:p>
          <a:p>
            <a:pPr marL="171450" marR="0" lvl="0" indent="-171450" algn="l" rtl="0">
              <a:lnSpc>
                <a:spcPct val="120000"/>
              </a:lnSpc>
              <a:spcBef>
                <a:spcPts val="0"/>
              </a:spcBef>
              <a:spcAft>
                <a:spcPts val="0"/>
              </a:spcAft>
              <a:buClr>
                <a:srgbClr val="000000"/>
              </a:buClr>
              <a:buSzPts val="1000"/>
              <a:buFont typeface="Arial"/>
              <a:buChar char="•"/>
            </a:pPr>
            <a:r>
              <a:rPr lang="en-IE" sz="1000" b="0" i="0" u="none" strike="noStrike" cap="none">
                <a:solidFill>
                  <a:srgbClr val="000000"/>
                </a:solidFill>
                <a:latin typeface="Arial"/>
                <a:ea typeface="Arial"/>
                <a:cs typeface="Arial"/>
                <a:sym typeface="Arial"/>
              </a:rPr>
              <a:t>Regional Strategic Implementation  </a:t>
            </a:r>
            <a:endParaRPr sz="1400" b="0" i="0" u="none" strike="noStrike" cap="none">
              <a:solidFill>
                <a:srgbClr val="000000"/>
              </a:solidFill>
              <a:latin typeface="Arial"/>
              <a:ea typeface="Arial"/>
              <a:cs typeface="Arial"/>
              <a:sym typeface="Arial"/>
            </a:endParaRPr>
          </a:p>
          <a:p>
            <a:pPr marL="171450" marR="0" lvl="0" indent="-171450" algn="l" rtl="0">
              <a:lnSpc>
                <a:spcPct val="120000"/>
              </a:lnSpc>
              <a:spcBef>
                <a:spcPts val="0"/>
              </a:spcBef>
              <a:spcAft>
                <a:spcPts val="0"/>
              </a:spcAft>
              <a:buClr>
                <a:srgbClr val="000000"/>
              </a:buClr>
              <a:buSzPts val="1000"/>
              <a:buFont typeface="Arial"/>
              <a:buChar char="•"/>
            </a:pPr>
            <a:r>
              <a:rPr lang="en-IE" sz="1000" b="0" i="0" u="none" strike="noStrike" cap="none">
                <a:solidFill>
                  <a:srgbClr val="000000"/>
                </a:solidFill>
                <a:latin typeface="Arial"/>
                <a:ea typeface="Arial"/>
                <a:cs typeface="Arial"/>
                <a:sym typeface="Arial"/>
              </a:rPr>
              <a:t>24/7 Support Function </a:t>
            </a:r>
            <a:endParaRPr sz="1400" b="0" i="0" u="none" strike="noStrike" cap="none">
              <a:solidFill>
                <a:srgbClr val="000000"/>
              </a:solidFill>
              <a:latin typeface="Arial"/>
              <a:ea typeface="Arial"/>
              <a:cs typeface="Arial"/>
              <a:sym typeface="Arial"/>
            </a:endParaRPr>
          </a:p>
        </p:txBody>
      </p:sp>
      <p:sp>
        <p:nvSpPr>
          <p:cNvPr id="443" name="Google Shape;443;g2fb8c25a15c_0_158"/>
          <p:cNvSpPr/>
          <p:nvPr/>
        </p:nvSpPr>
        <p:spPr>
          <a:xfrm>
            <a:off x="282705" y="4574393"/>
            <a:ext cx="11679000" cy="360000"/>
          </a:xfrm>
          <a:prstGeom prst="rect">
            <a:avLst/>
          </a:prstGeom>
          <a:solidFill>
            <a:srgbClr val="88AED6"/>
          </a:solidFill>
          <a:ln w="9525" cap="flat" cmpd="sng">
            <a:solidFill>
              <a:srgbClr val="88AED6"/>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2000"/>
              <a:buFont typeface="Arial"/>
              <a:buNone/>
            </a:pPr>
            <a:endParaRPr sz="2000" b="0" i="0" u="none" strike="noStrike" cap="none">
              <a:solidFill>
                <a:srgbClr val="FFFFFF"/>
              </a:solidFill>
              <a:latin typeface="Arial"/>
              <a:ea typeface="Arial"/>
              <a:cs typeface="Arial"/>
              <a:sym typeface="Arial"/>
            </a:endParaRPr>
          </a:p>
        </p:txBody>
      </p:sp>
      <p:sp>
        <p:nvSpPr>
          <p:cNvPr id="444" name="Google Shape;444;g2fb8c25a15c_0_158"/>
          <p:cNvSpPr txBox="1"/>
          <p:nvPr/>
        </p:nvSpPr>
        <p:spPr>
          <a:xfrm>
            <a:off x="4261544" y="4562838"/>
            <a:ext cx="3710100" cy="367200"/>
          </a:xfrm>
          <a:prstGeom prst="rect">
            <a:avLst/>
          </a:prstGeom>
          <a:noFill/>
          <a:ln>
            <a:noFill/>
          </a:ln>
        </p:spPr>
        <p:txBody>
          <a:bodyPr spcFirstLastPara="1" wrap="square" lIns="91425" tIns="45700" rIns="91425" bIns="45700" anchor="ctr" anchorCtr="0">
            <a:noAutofit/>
          </a:bodyPr>
          <a:lstStyle/>
          <a:p>
            <a:pPr marL="0" marR="0" lvl="0" indent="0" algn="ctr" rtl="0">
              <a:lnSpc>
                <a:spcPct val="130000"/>
              </a:lnSpc>
              <a:spcBef>
                <a:spcPts val="0"/>
              </a:spcBef>
              <a:spcAft>
                <a:spcPts val="0"/>
              </a:spcAft>
              <a:buClr>
                <a:srgbClr val="FFFFFF"/>
              </a:buClr>
              <a:buSzPts val="1400"/>
              <a:buFont typeface="Arial"/>
              <a:buNone/>
            </a:pPr>
            <a:r>
              <a:rPr lang="en-IE" sz="1400" b="1" i="0" u="none" strike="noStrike" cap="none">
                <a:solidFill>
                  <a:srgbClr val="FFFFFF"/>
                </a:solidFill>
                <a:latin typeface="Arial"/>
                <a:ea typeface="Arial"/>
                <a:cs typeface="Arial"/>
                <a:sym typeface="Arial"/>
              </a:rPr>
              <a:t>Digital Health Ecosystem and Innovation</a:t>
            </a:r>
            <a:endParaRPr sz="1400" b="0" i="0" u="none" strike="noStrike" cap="none">
              <a:solidFill>
                <a:srgbClr val="000000"/>
              </a:solidFill>
              <a:latin typeface="Arial"/>
              <a:ea typeface="Arial"/>
              <a:cs typeface="Arial"/>
              <a:sym typeface="Arial"/>
            </a:endParaRPr>
          </a:p>
        </p:txBody>
      </p:sp>
      <p:sp>
        <p:nvSpPr>
          <p:cNvPr id="445" name="Google Shape;445;g2fb8c25a15c_0_158"/>
          <p:cNvSpPr txBox="1"/>
          <p:nvPr/>
        </p:nvSpPr>
        <p:spPr>
          <a:xfrm>
            <a:off x="4234982" y="5305843"/>
            <a:ext cx="3772800" cy="381300"/>
          </a:xfrm>
          <a:prstGeom prst="rect">
            <a:avLst/>
          </a:prstGeom>
          <a:noFill/>
          <a:ln>
            <a:noFill/>
          </a:ln>
        </p:spPr>
        <p:txBody>
          <a:bodyPr spcFirstLastPara="1" wrap="square" lIns="91425" tIns="45700" rIns="91425" bIns="45700" anchor="ctr" anchorCtr="0">
            <a:noAutofit/>
          </a:bodyPr>
          <a:lstStyle/>
          <a:p>
            <a:pPr marL="0" marR="0" lvl="0" indent="0" algn="ctr" rtl="0">
              <a:lnSpc>
                <a:spcPct val="130000"/>
              </a:lnSpc>
              <a:spcBef>
                <a:spcPts val="0"/>
              </a:spcBef>
              <a:spcAft>
                <a:spcPts val="0"/>
              </a:spcAft>
              <a:buClr>
                <a:srgbClr val="FFFFFF"/>
              </a:buClr>
              <a:buSzPts val="1400"/>
              <a:buFont typeface="Arial"/>
              <a:buNone/>
            </a:pPr>
            <a:r>
              <a:rPr lang="en-IE" sz="1400" b="1" i="0" u="none" strike="noStrike" cap="none">
                <a:solidFill>
                  <a:srgbClr val="FFFFFF"/>
                </a:solidFill>
                <a:latin typeface="Arial"/>
                <a:ea typeface="Arial"/>
                <a:cs typeface="Arial"/>
                <a:sym typeface="Arial"/>
              </a:rPr>
              <a:t>Secure Foundations and Digital Enablers</a:t>
            </a:r>
            <a:endParaRPr sz="1400" b="0" i="0" u="none" strike="noStrike" cap="none">
              <a:solidFill>
                <a:srgbClr val="000000"/>
              </a:solidFill>
              <a:latin typeface="Arial"/>
              <a:ea typeface="Arial"/>
              <a:cs typeface="Arial"/>
              <a:sym typeface="Arial"/>
            </a:endParaRPr>
          </a:p>
        </p:txBody>
      </p:sp>
      <p:sp>
        <p:nvSpPr>
          <p:cNvPr id="446" name="Google Shape;446;g2fb8c25a15c_0_158"/>
          <p:cNvSpPr/>
          <p:nvPr/>
        </p:nvSpPr>
        <p:spPr>
          <a:xfrm>
            <a:off x="555977" y="4962694"/>
            <a:ext cx="1455600" cy="352200"/>
          </a:xfrm>
          <a:prstGeom prst="rect">
            <a:avLst/>
          </a:prstGeom>
          <a:noFill/>
          <a:ln>
            <a:noFill/>
          </a:ln>
        </p:spPr>
        <p:txBody>
          <a:bodyPr spcFirstLastPara="1" wrap="square" lIns="91425" tIns="45700" rIns="91425" bIns="45700" anchor="t" anchorCtr="0">
            <a:noAutofit/>
          </a:bodyPr>
          <a:lstStyle/>
          <a:p>
            <a:pPr marL="0" marR="0" lvl="0" indent="0" algn="ctr" rtl="0">
              <a:lnSpc>
                <a:spcPct val="130000"/>
              </a:lnSpc>
              <a:spcBef>
                <a:spcPts val="0"/>
              </a:spcBef>
              <a:spcAft>
                <a:spcPts val="0"/>
              </a:spcAft>
              <a:buClr>
                <a:srgbClr val="000000"/>
              </a:buClr>
              <a:buSzPts val="1400"/>
              <a:buFont typeface="Arial"/>
              <a:buNone/>
            </a:pPr>
            <a:r>
              <a:rPr lang="en-IE" sz="1400" b="1" i="0" u="none" strike="noStrike" cap="none">
                <a:solidFill>
                  <a:srgbClr val="000000"/>
                </a:solidFill>
                <a:latin typeface="Arial"/>
                <a:ea typeface="Arial"/>
                <a:cs typeface="Arial"/>
                <a:sym typeface="Arial"/>
              </a:rPr>
              <a:t>4 Key Initiatives</a:t>
            </a:r>
            <a:endParaRPr sz="1400" b="0" i="0" u="none" strike="noStrike" cap="none">
              <a:solidFill>
                <a:srgbClr val="000000"/>
              </a:solidFill>
              <a:latin typeface="Arial"/>
              <a:ea typeface="Arial"/>
              <a:cs typeface="Arial"/>
              <a:sym typeface="Arial"/>
            </a:endParaRPr>
          </a:p>
        </p:txBody>
      </p:sp>
      <p:sp>
        <p:nvSpPr>
          <p:cNvPr id="447" name="Google Shape;447;g2fb8c25a15c_0_158"/>
          <p:cNvSpPr/>
          <p:nvPr/>
        </p:nvSpPr>
        <p:spPr>
          <a:xfrm>
            <a:off x="2585906" y="4992437"/>
            <a:ext cx="1950900" cy="277800"/>
          </a:xfrm>
          <a:prstGeom prst="rect">
            <a:avLst/>
          </a:prstGeom>
          <a:noFill/>
          <a:ln>
            <a:noFill/>
          </a:ln>
        </p:spPr>
        <p:txBody>
          <a:bodyPr spcFirstLastPara="1" wrap="square" lIns="91425" tIns="45700" rIns="91425" bIns="45700" anchor="t" anchorCtr="0">
            <a:noAutofit/>
          </a:bodyPr>
          <a:lstStyle/>
          <a:p>
            <a:pPr marL="171450" marR="0" lvl="0" indent="-171450" algn="l" rtl="0">
              <a:lnSpc>
                <a:spcPct val="130000"/>
              </a:lnSpc>
              <a:spcBef>
                <a:spcPts val="0"/>
              </a:spcBef>
              <a:spcAft>
                <a:spcPts val="0"/>
              </a:spcAft>
              <a:buClr>
                <a:srgbClr val="000000"/>
              </a:buClr>
              <a:buSzPts val="1000"/>
              <a:buFont typeface="Arial"/>
              <a:buChar char="•"/>
            </a:pPr>
            <a:r>
              <a:rPr lang="en-IE" sz="1000" b="0" i="0" u="none" strike="noStrike" cap="none">
                <a:solidFill>
                  <a:srgbClr val="000000"/>
                </a:solidFill>
                <a:latin typeface="Arial"/>
                <a:ea typeface="Arial"/>
                <a:cs typeface="Arial"/>
                <a:sym typeface="Arial"/>
              </a:rPr>
              <a:t>Precision Medicine Support </a:t>
            </a:r>
            <a:endParaRPr sz="1400" b="0" i="0" u="none" strike="noStrike" cap="none">
              <a:solidFill>
                <a:srgbClr val="000000"/>
              </a:solidFill>
              <a:latin typeface="Arial"/>
              <a:ea typeface="Arial"/>
              <a:cs typeface="Arial"/>
              <a:sym typeface="Arial"/>
            </a:endParaRPr>
          </a:p>
        </p:txBody>
      </p:sp>
      <p:sp>
        <p:nvSpPr>
          <p:cNvPr id="448" name="Google Shape;448;g2fb8c25a15c_0_158"/>
          <p:cNvSpPr/>
          <p:nvPr/>
        </p:nvSpPr>
        <p:spPr>
          <a:xfrm>
            <a:off x="3256306" y="2094712"/>
            <a:ext cx="2831700" cy="1189800"/>
          </a:xfrm>
          <a:prstGeom prst="rect">
            <a:avLst/>
          </a:prstGeom>
          <a:noFill/>
          <a:ln>
            <a:noFill/>
          </a:ln>
        </p:spPr>
        <p:txBody>
          <a:bodyPr spcFirstLastPara="1" wrap="square" lIns="91425" tIns="45700" rIns="91425" bIns="45700" anchor="t" anchorCtr="0">
            <a:noAutofit/>
          </a:bodyPr>
          <a:lstStyle/>
          <a:p>
            <a:pPr marL="171450" marR="0" lvl="0" indent="-171450" algn="l" rtl="0">
              <a:lnSpc>
                <a:spcPct val="120000"/>
              </a:lnSpc>
              <a:spcBef>
                <a:spcPts val="0"/>
              </a:spcBef>
              <a:spcAft>
                <a:spcPts val="0"/>
              </a:spcAft>
              <a:buClr>
                <a:srgbClr val="000000"/>
              </a:buClr>
              <a:buSzPts val="1000"/>
              <a:buFont typeface="Arial"/>
              <a:buChar char="•"/>
            </a:pPr>
            <a:r>
              <a:rPr lang="en-IE" sz="1000" b="0" i="0" u="none" strike="noStrike" cap="none">
                <a:solidFill>
                  <a:srgbClr val="000000"/>
                </a:solidFill>
                <a:latin typeface="Arial"/>
                <a:ea typeface="Arial"/>
                <a:cs typeface="Arial"/>
                <a:sym typeface="Arial"/>
              </a:rPr>
              <a:t>Reliable Secure Connectivity </a:t>
            </a:r>
            <a:endParaRPr sz="1400" b="0" i="0" u="none" strike="noStrike" cap="none">
              <a:solidFill>
                <a:srgbClr val="000000"/>
              </a:solidFill>
              <a:latin typeface="Arial"/>
              <a:ea typeface="Arial"/>
              <a:cs typeface="Arial"/>
              <a:sym typeface="Arial"/>
            </a:endParaRPr>
          </a:p>
          <a:p>
            <a:pPr marL="171450" marR="0" lvl="0" indent="-171450" algn="l" rtl="0">
              <a:lnSpc>
                <a:spcPct val="120000"/>
              </a:lnSpc>
              <a:spcBef>
                <a:spcPts val="0"/>
              </a:spcBef>
              <a:spcAft>
                <a:spcPts val="0"/>
              </a:spcAft>
              <a:buClr>
                <a:srgbClr val="000000"/>
              </a:buClr>
              <a:buSzPts val="1000"/>
              <a:buFont typeface="Arial"/>
              <a:buChar char="•"/>
            </a:pPr>
            <a:r>
              <a:rPr lang="en-IE" sz="1000" b="0" i="0" u="none" strike="noStrike" cap="none">
                <a:solidFill>
                  <a:srgbClr val="000000"/>
                </a:solidFill>
                <a:latin typeface="Arial"/>
                <a:ea typeface="Arial"/>
                <a:cs typeface="Arial"/>
                <a:sym typeface="Arial"/>
              </a:rPr>
              <a:t>Modern Workspace and Productivity Tools</a:t>
            </a:r>
            <a:endParaRPr sz="1400" b="0" i="0" u="none" strike="noStrike" cap="none">
              <a:solidFill>
                <a:srgbClr val="000000"/>
              </a:solidFill>
              <a:latin typeface="Arial"/>
              <a:ea typeface="Arial"/>
              <a:cs typeface="Arial"/>
              <a:sym typeface="Arial"/>
            </a:endParaRPr>
          </a:p>
          <a:p>
            <a:pPr marL="171450" marR="0" lvl="0" indent="-171450" algn="l" rtl="0">
              <a:lnSpc>
                <a:spcPct val="120000"/>
              </a:lnSpc>
              <a:spcBef>
                <a:spcPts val="0"/>
              </a:spcBef>
              <a:spcAft>
                <a:spcPts val="0"/>
              </a:spcAft>
              <a:buClr>
                <a:srgbClr val="000000"/>
              </a:buClr>
              <a:buSzPts val="1000"/>
              <a:buFont typeface="Arial"/>
              <a:buChar char="•"/>
            </a:pPr>
            <a:r>
              <a:rPr lang="en-IE" sz="1000" b="0" i="0" u="none" strike="noStrike" cap="none">
                <a:solidFill>
                  <a:srgbClr val="000000"/>
                </a:solidFill>
                <a:latin typeface="Arial"/>
                <a:ea typeface="Arial"/>
                <a:cs typeface="Arial"/>
                <a:sym typeface="Arial"/>
              </a:rPr>
              <a:t>Improve Employee Experience </a:t>
            </a:r>
            <a:endParaRPr sz="1400" b="0" i="0" u="none" strike="noStrike" cap="none">
              <a:solidFill>
                <a:srgbClr val="000000"/>
              </a:solidFill>
              <a:latin typeface="Arial"/>
              <a:ea typeface="Arial"/>
              <a:cs typeface="Arial"/>
              <a:sym typeface="Arial"/>
            </a:endParaRPr>
          </a:p>
          <a:p>
            <a:pPr marL="171450" marR="0" lvl="0" indent="-171450" algn="l" rtl="0">
              <a:lnSpc>
                <a:spcPct val="120000"/>
              </a:lnSpc>
              <a:spcBef>
                <a:spcPts val="0"/>
              </a:spcBef>
              <a:spcAft>
                <a:spcPts val="0"/>
              </a:spcAft>
              <a:buClr>
                <a:srgbClr val="000000"/>
              </a:buClr>
              <a:buSzPts val="1000"/>
              <a:buFont typeface="Arial"/>
              <a:buChar char="•"/>
            </a:pPr>
            <a:r>
              <a:rPr lang="en-IE" sz="1000" b="0" i="0" u="none" strike="noStrike" cap="none">
                <a:solidFill>
                  <a:srgbClr val="000000"/>
                </a:solidFill>
                <a:latin typeface="Arial"/>
                <a:ea typeface="Arial"/>
                <a:cs typeface="Arial"/>
                <a:sym typeface="Arial"/>
              </a:rPr>
              <a:t>Mobile Ecosystem for Front Line</a:t>
            </a:r>
            <a:endParaRPr sz="1400" b="0" i="0" u="none" strike="noStrike" cap="none">
              <a:solidFill>
                <a:srgbClr val="000000"/>
              </a:solidFill>
              <a:latin typeface="Arial"/>
              <a:ea typeface="Arial"/>
              <a:cs typeface="Arial"/>
              <a:sym typeface="Arial"/>
            </a:endParaRPr>
          </a:p>
          <a:p>
            <a:pPr marL="171450" marR="0" lvl="0" indent="-171450" algn="l" rtl="0">
              <a:lnSpc>
                <a:spcPct val="120000"/>
              </a:lnSpc>
              <a:spcBef>
                <a:spcPts val="0"/>
              </a:spcBef>
              <a:spcAft>
                <a:spcPts val="0"/>
              </a:spcAft>
              <a:buClr>
                <a:srgbClr val="000000"/>
              </a:buClr>
              <a:buSzPts val="1000"/>
              <a:buFont typeface="Arial"/>
              <a:buChar char="•"/>
            </a:pPr>
            <a:r>
              <a:rPr lang="en-IE" sz="1000" b="0" i="0" u="none" strike="noStrike" cap="none">
                <a:solidFill>
                  <a:srgbClr val="000000"/>
                </a:solidFill>
                <a:latin typeface="Arial"/>
                <a:ea typeface="Arial"/>
                <a:cs typeface="Arial"/>
                <a:sym typeface="Arial"/>
              </a:rPr>
              <a:t>Employee Feedback Platform</a:t>
            </a:r>
            <a:endParaRPr sz="1400" b="0" i="0" u="none" strike="noStrike" cap="none">
              <a:solidFill>
                <a:srgbClr val="000000"/>
              </a:solidFill>
              <a:latin typeface="Arial"/>
              <a:ea typeface="Arial"/>
              <a:cs typeface="Arial"/>
              <a:sym typeface="Arial"/>
            </a:endParaRPr>
          </a:p>
          <a:p>
            <a:pPr marL="171450" marR="0" lvl="0" indent="-171450" algn="l" rtl="0">
              <a:lnSpc>
                <a:spcPct val="120000"/>
              </a:lnSpc>
              <a:spcBef>
                <a:spcPts val="0"/>
              </a:spcBef>
              <a:spcAft>
                <a:spcPts val="0"/>
              </a:spcAft>
              <a:buClr>
                <a:srgbClr val="000000"/>
              </a:buClr>
              <a:buSzPts val="1000"/>
              <a:buFont typeface="Arial"/>
              <a:buChar char="•"/>
            </a:pPr>
            <a:r>
              <a:rPr lang="en-IE" sz="1000" b="0" i="0" u="none" strike="noStrike" cap="none">
                <a:solidFill>
                  <a:srgbClr val="000000"/>
                </a:solidFill>
                <a:latin typeface="Arial"/>
                <a:ea typeface="Arial"/>
                <a:cs typeface="Arial"/>
                <a:sym typeface="Arial"/>
              </a:rPr>
              <a:t>Digital Finance and HR</a:t>
            </a:r>
            <a:endParaRPr sz="1400" b="0" i="0" u="none" strike="noStrike" cap="none">
              <a:solidFill>
                <a:srgbClr val="000000"/>
              </a:solidFill>
              <a:latin typeface="Arial"/>
              <a:ea typeface="Arial"/>
              <a:cs typeface="Arial"/>
              <a:sym typeface="Arial"/>
            </a:endParaRPr>
          </a:p>
        </p:txBody>
      </p:sp>
      <p:sp>
        <p:nvSpPr>
          <p:cNvPr id="449" name="Google Shape;449;g2fb8c25a15c_0_158"/>
          <p:cNvSpPr/>
          <p:nvPr/>
        </p:nvSpPr>
        <p:spPr>
          <a:xfrm>
            <a:off x="4886543" y="5001830"/>
            <a:ext cx="1649400" cy="277800"/>
          </a:xfrm>
          <a:prstGeom prst="rect">
            <a:avLst/>
          </a:prstGeom>
          <a:noFill/>
          <a:ln>
            <a:noFill/>
          </a:ln>
        </p:spPr>
        <p:txBody>
          <a:bodyPr spcFirstLastPara="1" wrap="square" lIns="91425" tIns="45700" rIns="91425" bIns="45700" anchor="t" anchorCtr="0">
            <a:noAutofit/>
          </a:bodyPr>
          <a:lstStyle/>
          <a:p>
            <a:pPr marL="171450" marR="0" lvl="0" indent="-171450" algn="l" rtl="0">
              <a:lnSpc>
                <a:spcPct val="130000"/>
              </a:lnSpc>
              <a:spcBef>
                <a:spcPts val="0"/>
              </a:spcBef>
              <a:spcAft>
                <a:spcPts val="0"/>
              </a:spcAft>
              <a:buClr>
                <a:srgbClr val="000000"/>
              </a:buClr>
              <a:buSzPts val="1000"/>
              <a:buFont typeface="Arial"/>
              <a:buChar char="•"/>
            </a:pPr>
            <a:r>
              <a:rPr lang="en-IE" sz="1000" b="0" i="0" u="none" strike="noStrike" cap="none">
                <a:solidFill>
                  <a:srgbClr val="000000"/>
                </a:solidFill>
                <a:latin typeface="Arial"/>
                <a:ea typeface="Arial"/>
                <a:cs typeface="Arial"/>
                <a:sym typeface="Arial"/>
              </a:rPr>
              <a:t>Healthcare Research </a:t>
            </a:r>
            <a:endParaRPr sz="1000" b="0" i="0" u="none" strike="noStrike" cap="none">
              <a:solidFill>
                <a:srgbClr val="000000"/>
              </a:solidFill>
              <a:latin typeface="Arial"/>
              <a:ea typeface="Arial"/>
              <a:cs typeface="Arial"/>
              <a:sym typeface="Arial"/>
            </a:endParaRPr>
          </a:p>
        </p:txBody>
      </p:sp>
      <p:sp>
        <p:nvSpPr>
          <p:cNvPr id="450" name="Google Shape;450;g2fb8c25a15c_0_158"/>
          <p:cNvSpPr/>
          <p:nvPr/>
        </p:nvSpPr>
        <p:spPr>
          <a:xfrm>
            <a:off x="6979866" y="5001830"/>
            <a:ext cx="1649400" cy="277800"/>
          </a:xfrm>
          <a:prstGeom prst="rect">
            <a:avLst/>
          </a:prstGeom>
          <a:noFill/>
          <a:ln>
            <a:noFill/>
          </a:ln>
        </p:spPr>
        <p:txBody>
          <a:bodyPr spcFirstLastPara="1" wrap="square" lIns="91425" tIns="45700" rIns="91425" bIns="45700" anchor="t" anchorCtr="0">
            <a:noAutofit/>
          </a:bodyPr>
          <a:lstStyle/>
          <a:p>
            <a:pPr marL="171450" marR="0" lvl="0" indent="-171450" algn="l" rtl="0">
              <a:lnSpc>
                <a:spcPct val="130000"/>
              </a:lnSpc>
              <a:spcBef>
                <a:spcPts val="0"/>
              </a:spcBef>
              <a:spcAft>
                <a:spcPts val="0"/>
              </a:spcAft>
              <a:buClr>
                <a:srgbClr val="000000"/>
              </a:buClr>
              <a:buSzPts val="1000"/>
              <a:buFont typeface="Arial"/>
              <a:buChar char="•"/>
            </a:pPr>
            <a:r>
              <a:rPr lang="en-IE" sz="1000" b="0" i="0" u="none" strike="noStrike" cap="none">
                <a:solidFill>
                  <a:srgbClr val="000000"/>
                </a:solidFill>
                <a:latin typeface="Arial"/>
                <a:ea typeface="Arial"/>
                <a:cs typeface="Arial"/>
                <a:sym typeface="Arial"/>
              </a:rPr>
              <a:t>AI in Healthcare </a:t>
            </a:r>
            <a:endParaRPr sz="1400" b="0" i="0" u="none" strike="noStrike" cap="none">
              <a:solidFill>
                <a:srgbClr val="000000"/>
              </a:solidFill>
              <a:latin typeface="Arial"/>
              <a:ea typeface="Arial"/>
              <a:cs typeface="Arial"/>
              <a:sym typeface="Arial"/>
            </a:endParaRPr>
          </a:p>
        </p:txBody>
      </p:sp>
      <p:sp>
        <p:nvSpPr>
          <p:cNvPr id="451" name="Google Shape;451;g2fb8c25a15c_0_158"/>
          <p:cNvSpPr/>
          <p:nvPr/>
        </p:nvSpPr>
        <p:spPr>
          <a:xfrm>
            <a:off x="9073188" y="4998708"/>
            <a:ext cx="2316900" cy="277800"/>
          </a:xfrm>
          <a:prstGeom prst="rect">
            <a:avLst/>
          </a:prstGeom>
          <a:noFill/>
          <a:ln>
            <a:noFill/>
          </a:ln>
        </p:spPr>
        <p:txBody>
          <a:bodyPr spcFirstLastPara="1" wrap="square" lIns="91425" tIns="45700" rIns="91425" bIns="45700" anchor="t" anchorCtr="0">
            <a:noAutofit/>
          </a:bodyPr>
          <a:lstStyle/>
          <a:p>
            <a:pPr marL="171450" marR="0" lvl="0" indent="-171450" algn="l" rtl="0">
              <a:lnSpc>
                <a:spcPct val="130000"/>
              </a:lnSpc>
              <a:spcBef>
                <a:spcPts val="0"/>
              </a:spcBef>
              <a:spcAft>
                <a:spcPts val="0"/>
              </a:spcAft>
              <a:buClr>
                <a:srgbClr val="000000"/>
              </a:buClr>
              <a:buSzPts val="1000"/>
              <a:buFont typeface="Arial"/>
              <a:buChar char="•"/>
            </a:pPr>
            <a:r>
              <a:rPr lang="en-IE" sz="1000" b="0" i="0" u="none" strike="noStrike" cap="none">
                <a:solidFill>
                  <a:srgbClr val="000000"/>
                </a:solidFill>
                <a:latin typeface="Arial"/>
                <a:ea typeface="Arial"/>
                <a:cs typeface="Arial"/>
                <a:sym typeface="Arial"/>
              </a:rPr>
              <a:t>Open Innovation and Ecosystem </a:t>
            </a:r>
            <a:endParaRPr sz="1000" b="0" i="0" u="none" strike="noStrike" cap="none">
              <a:solidFill>
                <a:srgbClr val="000000"/>
              </a:solidFill>
              <a:latin typeface="Arial"/>
              <a:ea typeface="Arial"/>
              <a:cs typeface="Arial"/>
              <a:sym typeface="Arial"/>
            </a:endParaRPr>
          </a:p>
        </p:txBody>
      </p:sp>
      <p:sp>
        <p:nvSpPr>
          <p:cNvPr id="452" name="Google Shape;452;g2fb8c25a15c_0_158"/>
          <p:cNvSpPr/>
          <p:nvPr/>
        </p:nvSpPr>
        <p:spPr>
          <a:xfrm>
            <a:off x="3347220" y="1391047"/>
            <a:ext cx="284299" cy="323431"/>
          </a:xfrm>
          <a:custGeom>
            <a:avLst/>
            <a:gdLst/>
            <a:ahLst/>
            <a:cxnLst/>
            <a:rect l="l" t="t" r="r" b="b"/>
            <a:pathLst>
              <a:path w="753110" h="829310" extrusionOk="0">
                <a:moveTo>
                  <a:pt x="581025" y="158496"/>
                </a:moveTo>
                <a:lnTo>
                  <a:pt x="687196" y="158496"/>
                </a:lnTo>
                <a:lnTo>
                  <a:pt x="701166" y="159893"/>
                </a:lnTo>
                <a:lnTo>
                  <a:pt x="713739" y="164084"/>
                </a:lnTo>
                <a:lnTo>
                  <a:pt x="723518" y="171069"/>
                </a:lnTo>
                <a:lnTo>
                  <a:pt x="733297" y="178053"/>
                </a:lnTo>
                <a:lnTo>
                  <a:pt x="741679" y="187833"/>
                </a:lnTo>
                <a:lnTo>
                  <a:pt x="747267" y="199136"/>
                </a:lnTo>
                <a:lnTo>
                  <a:pt x="751458" y="210312"/>
                </a:lnTo>
                <a:lnTo>
                  <a:pt x="752855" y="224281"/>
                </a:lnTo>
                <a:lnTo>
                  <a:pt x="752855" y="549021"/>
                </a:lnTo>
                <a:lnTo>
                  <a:pt x="752855" y="592454"/>
                </a:lnTo>
                <a:lnTo>
                  <a:pt x="751458" y="605027"/>
                </a:lnTo>
                <a:lnTo>
                  <a:pt x="747267" y="616203"/>
                </a:lnTo>
                <a:lnTo>
                  <a:pt x="723518" y="647065"/>
                </a:lnTo>
                <a:lnTo>
                  <a:pt x="687196" y="656844"/>
                </a:lnTo>
                <a:lnTo>
                  <a:pt x="64262" y="656844"/>
                </a:lnTo>
                <a:lnTo>
                  <a:pt x="18160" y="638683"/>
                </a:lnTo>
                <a:lnTo>
                  <a:pt x="0" y="592454"/>
                </a:lnTo>
                <a:lnTo>
                  <a:pt x="0" y="549021"/>
                </a:lnTo>
                <a:lnTo>
                  <a:pt x="0" y="224281"/>
                </a:lnTo>
                <a:lnTo>
                  <a:pt x="1396" y="210312"/>
                </a:lnTo>
                <a:lnTo>
                  <a:pt x="5587" y="199136"/>
                </a:lnTo>
                <a:lnTo>
                  <a:pt x="39115" y="164084"/>
                </a:lnTo>
                <a:lnTo>
                  <a:pt x="64262" y="158496"/>
                </a:lnTo>
                <a:lnTo>
                  <a:pt x="169037" y="158496"/>
                </a:lnTo>
              </a:path>
              <a:path w="753110" h="829310" extrusionOk="0">
                <a:moveTo>
                  <a:pt x="457200" y="710184"/>
                </a:moveTo>
                <a:lnTo>
                  <a:pt x="457200" y="763524"/>
                </a:lnTo>
                <a:lnTo>
                  <a:pt x="295655" y="763524"/>
                </a:lnTo>
                <a:lnTo>
                  <a:pt x="295655" y="710184"/>
                </a:lnTo>
              </a:path>
              <a:path w="753110" h="829310" extrusionOk="0">
                <a:moveTo>
                  <a:pt x="0" y="548640"/>
                </a:moveTo>
                <a:lnTo>
                  <a:pt x="752855" y="548640"/>
                </a:lnTo>
              </a:path>
              <a:path w="753110" h="829310" extrusionOk="0">
                <a:moveTo>
                  <a:pt x="348995" y="601979"/>
                </a:moveTo>
                <a:lnTo>
                  <a:pt x="403859" y="601979"/>
                </a:lnTo>
              </a:path>
              <a:path w="753110" h="829310" extrusionOk="0">
                <a:moveTo>
                  <a:pt x="524255" y="829055"/>
                </a:moveTo>
                <a:lnTo>
                  <a:pt x="227075" y="829055"/>
                </a:lnTo>
              </a:path>
              <a:path w="753110" h="829310" extrusionOk="0">
                <a:moveTo>
                  <a:pt x="227075" y="829055"/>
                </a:moveTo>
                <a:lnTo>
                  <a:pt x="227075" y="817879"/>
                </a:lnTo>
                <a:lnTo>
                  <a:pt x="228472" y="805306"/>
                </a:lnTo>
                <a:lnTo>
                  <a:pt x="231266" y="795654"/>
                </a:lnTo>
                <a:lnTo>
                  <a:pt x="236854" y="787273"/>
                </a:lnTo>
                <a:lnTo>
                  <a:pt x="242442" y="780288"/>
                </a:lnTo>
                <a:lnTo>
                  <a:pt x="250951" y="771905"/>
                </a:lnTo>
                <a:lnTo>
                  <a:pt x="260730" y="767715"/>
                </a:lnTo>
                <a:lnTo>
                  <a:pt x="270509" y="763524"/>
                </a:lnTo>
                <a:lnTo>
                  <a:pt x="281685" y="763524"/>
                </a:lnTo>
                <a:lnTo>
                  <a:pt x="469645" y="763524"/>
                </a:lnTo>
                <a:lnTo>
                  <a:pt x="482218" y="763524"/>
                </a:lnTo>
                <a:lnTo>
                  <a:pt x="491997" y="767715"/>
                </a:lnTo>
                <a:lnTo>
                  <a:pt x="500379" y="771905"/>
                </a:lnTo>
                <a:lnTo>
                  <a:pt x="507491" y="780288"/>
                </a:lnTo>
                <a:lnTo>
                  <a:pt x="515873" y="787273"/>
                </a:lnTo>
                <a:lnTo>
                  <a:pt x="520064" y="795654"/>
                </a:lnTo>
                <a:lnTo>
                  <a:pt x="524255" y="805306"/>
                </a:lnTo>
                <a:lnTo>
                  <a:pt x="524255" y="817879"/>
                </a:lnTo>
                <a:lnTo>
                  <a:pt x="524255" y="829055"/>
                </a:lnTo>
              </a:path>
              <a:path w="753110" h="829310" extrusionOk="0">
                <a:moveTo>
                  <a:pt x="469391" y="172212"/>
                </a:moveTo>
                <a:lnTo>
                  <a:pt x="467994" y="194564"/>
                </a:lnTo>
                <a:lnTo>
                  <a:pt x="463803" y="216916"/>
                </a:lnTo>
                <a:lnTo>
                  <a:pt x="442848" y="260223"/>
                </a:lnTo>
                <a:lnTo>
                  <a:pt x="413384" y="293750"/>
                </a:lnTo>
                <a:lnTo>
                  <a:pt x="385444" y="306324"/>
                </a:lnTo>
                <a:lnTo>
                  <a:pt x="375665" y="306324"/>
                </a:lnTo>
                <a:lnTo>
                  <a:pt x="365887" y="306324"/>
                </a:lnTo>
                <a:lnTo>
                  <a:pt x="357504" y="302133"/>
                </a:lnTo>
                <a:lnTo>
                  <a:pt x="347725" y="297942"/>
                </a:lnTo>
                <a:lnTo>
                  <a:pt x="309879" y="260223"/>
                </a:lnTo>
                <a:lnTo>
                  <a:pt x="288925" y="216916"/>
                </a:lnTo>
                <a:lnTo>
                  <a:pt x="283337" y="194564"/>
                </a:lnTo>
                <a:lnTo>
                  <a:pt x="281939" y="172212"/>
                </a:lnTo>
              </a:path>
              <a:path w="753110" h="829310" extrusionOk="0">
                <a:moveTo>
                  <a:pt x="321563" y="280416"/>
                </a:moveTo>
                <a:lnTo>
                  <a:pt x="321563" y="290195"/>
                </a:lnTo>
                <a:lnTo>
                  <a:pt x="320166" y="315341"/>
                </a:lnTo>
                <a:lnTo>
                  <a:pt x="315975" y="329184"/>
                </a:lnTo>
                <a:lnTo>
                  <a:pt x="311784" y="343153"/>
                </a:lnTo>
                <a:lnTo>
                  <a:pt x="303402" y="352933"/>
                </a:lnTo>
                <a:lnTo>
                  <a:pt x="299212" y="358521"/>
                </a:lnTo>
                <a:lnTo>
                  <a:pt x="296417" y="359918"/>
                </a:lnTo>
                <a:lnTo>
                  <a:pt x="269747" y="371094"/>
                </a:lnTo>
                <a:lnTo>
                  <a:pt x="236219" y="380873"/>
                </a:lnTo>
                <a:lnTo>
                  <a:pt x="201294" y="390525"/>
                </a:lnTo>
                <a:lnTo>
                  <a:pt x="173227" y="400303"/>
                </a:lnTo>
                <a:lnTo>
                  <a:pt x="166242" y="405892"/>
                </a:lnTo>
                <a:lnTo>
                  <a:pt x="157860" y="415671"/>
                </a:lnTo>
                <a:lnTo>
                  <a:pt x="139700" y="450596"/>
                </a:lnTo>
                <a:lnTo>
                  <a:pt x="135508" y="479805"/>
                </a:lnTo>
                <a:lnTo>
                  <a:pt x="134112" y="493775"/>
                </a:lnTo>
              </a:path>
              <a:path w="753110" h="829310" extrusionOk="0">
                <a:moveTo>
                  <a:pt x="428243" y="280416"/>
                </a:moveTo>
                <a:lnTo>
                  <a:pt x="428243" y="290195"/>
                </a:lnTo>
                <a:lnTo>
                  <a:pt x="432434" y="315341"/>
                </a:lnTo>
                <a:lnTo>
                  <a:pt x="446404" y="352933"/>
                </a:lnTo>
                <a:lnTo>
                  <a:pt x="456183" y="359918"/>
                </a:lnTo>
                <a:lnTo>
                  <a:pt x="482853" y="371094"/>
                </a:lnTo>
                <a:lnTo>
                  <a:pt x="516381" y="380873"/>
                </a:lnTo>
                <a:lnTo>
                  <a:pt x="551433" y="390525"/>
                </a:lnTo>
                <a:lnTo>
                  <a:pt x="576579" y="400303"/>
                </a:lnTo>
                <a:lnTo>
                  <a:pt x="586485" y="405892"/>
                </a:lnTo>
                <a:lnTo>
                  <a:pt x="594867" y="415671"/>
                </a:lnTo>
                <a:lnTo>
                  <a:pt x="611631" y="450596"/>
                </a:lnTo>
                <a:lnTo>
                  <a:pt x="617219" y="479805"/>
                </a:lnTo>
                <a:lnTo>
                  <a:pt x="617219" y="493775"/>
                </a:lnTo>
              </a:path>
              <a:path w="753110" h="829310" extrusionOk="0">
                <a:moveTo>
                  <a:pt x="316991" y="321564"/>
                </a:moveTo>
                <a:lnTo>
                  <a:pt x="289051" y="317373"/>
                </a:lnTo>
                <a:lnTo>
                  <a:pt x="270890" y="313181"/>
                </a:lnTo>
                <a:lnTo>
                  <a:pt x="255396" y="307594"/>
                </a:lnTo>
                <a:lnTo>
                  <a:pt x="238632" y="302005"/>
                </a:lnTo>
                <a:lnTo>
                  <a:pt x="227456" y="290829"/>
                </a:lnTo>
                <a:lnTo>
                  <a:pt x="221868" y="288036"/>
                </a:lnTo>
                <a:lnTo>
                  <a:pt x="217677" y="281050"/>
                </a:lnTo>
                <a:lnTo>
                  <a:pt x="214883" y="275463"/>
                </a:lnTo>
                <a:lnTo>
                  <a:pt x="214883" y="267080"/>
                </a:lnTo>
                <a:lnTo>
                  <a:pt x="214883" y="239014"/>
                </a:lnTo>
                <a:lnTo>
                  <a:pt x="217677" y="213868"/>
                </a:lnTo>
                <a:lnTo>
                  <a:pt x="219075" y="187325"/>
                </a:lnTo>
                <a:lnTo>
                  <a:pt x="224662" y="163575"/>
                </a:lnTo>
                <a:lnTo>
                  <a:pt x="228853" y="139826"/>
                </a:lnTo>
                <a:lnTo>
                  <a:pt x="237235" y="117475"/>
                </a:lnTo>
                <a:lnTo>
                  <a:pt x="255396" y="76835"/>
                </a:lnTo>
                <a:lnTo>
                  <a:pt x="291845" y="32130"/>
                </a:lnTo>
                <a:lnTo>
                  <a:pt x="337946" y="4191"/>
                </a:lnTo>
                <a:lnTo>
                  <a:pt x="357504" y="0"/>
                </a:lnTo>
                <a:lnTo>
                  <a:pt x="375665" y="0"/>
                </a:lnTo>
                <a:lnTo>
                  <a:pt x="395350" y="0"/>
                </a:lnTo>
                <a:lnTo>
                  <a:pt x="413512" y="4191"/>
                </a:lnTo>
                <a:lnTo>
                  <a:pt x="461009" y="32130"/>
                </a:lnTo>
                <a:lnTo>
                  <a:pt x="497458" y="76835"/>
                </a:lnTo>
                <a:lnTo>
                  <a:pt x="515619" y="117475"/>
                </a:lnTo>
                <a:lnTo>
                  <a:pt x="521207" y="139826"/>
                </a:lnTo>
                <a:lnTo>
                  <a:pt x="528192" y="163575"/>
                </a:lnTo>
                <a:lnTo>
                  <a:pt x="530987" y="187325"/>
                </a:lnTo>
                <a:lnTo>
                  <a:pt x="535177" y="213868"/>
                </a:lnTo>
                <a:lnTo>
                  <a:pt x="537971" y="239014"/>
                </a:lnTo>
                <a:lnTo>
                  <a:pt x="537971" y="267080"/>
                </a:lnTo>
                <a:lnTo>
                  <a:pt x="537971" y="275463"/>
                </a:lnTo>
                <a:lnTo>
                  <a:pt x="533780" y="281050"/>
                </a:lnTo>
                <a:lnTo>
                  <a:pt x="530987" y="288036"/>
                </a:lnTo>
                <a:lnTo>
                  <a:pt x="525398" y="290829"/>
                </a:lnTo>
                <a:lnTo>
                  <a:pt x="514222" y="302005"/>
                </a:lnTo>
                <a:lnTo>
                  <a:pt x="497458" y="307594"/>
                </a:lnTo>
                <a:lnTo>
                  <a:pt x="479170" y="313181"/>
                </a:lnTo>
                <a:lnTo>
                  <a:pt x="463803" y="317373"/>
                </a:lnTo>
                <a:lnTo>
                  <a:pt x="433069" y="321564"/>
                </a:lnTo>
              </a:path>
            </a:pathLst>
          </a:custGeom>
          <a:solidFill>
            <a:srgbClr val="4FA7AF"/>
          </a:solidFill>
          <a:ln w="12700" cap="flat" cmpd="sng">
            <a:solidFill>
              <a:schemeClr val="lt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2000"/>
              <a:buFont typeface="Arial"/>
              <a:buNone/>
            </a:pPr>
            <a:endParaRPr sz="2000" b="0" i="0" u="none" strike="noStrike" cap="none">
              <a:solidFill>
                <a:srgbClr val="000000"/>
              </a:solidFill>
              <a:latin typeface="Arial"/>
              <a:ea typeface="Arial"/>
              <a:cs typeface="Arial"/>
              <a:sym typeface="Arial"/>
            </a:endParaRPr>
          </a:p>
        </p:txBody>
      </p:sp>
      <p:sp>
        <p:nvSpPr>
          <p:cNvPr id="453" name="Google Shape;453;g2fb8c25a15c_0_158"/>
          <p:cNvSpPr txBox="1"/>
          <p:nvPr/>
        </p:nvSpPr>
        <p:spPr>
          <a:xfrm>
            <a:off x="3258180" y="1766847"/>
            <a:ext cx="2829900" cy="307800"/>
          </a:xfrm>
          <a:prstGeom prst="rect">
            <a:avLst/>
          </a:prstGeom>
          <a:noFill/>
          <a:ln>
            <a:noFill/>
          </a:ln>
        </p:spPr>
        <p:txBody>
          <a:bodyPr spcFirstLastPara="1" wrap="square" lIns="91425" tIns="45700" rIns="91425" bIns="45700" anchor="t" anchorCtr="0">
            <a:spAutoFit/>
          </a:bodyPr>
          <a:lstStyle/>
          <a:p>
            <a:pPr marL="0" marR="0" lvl="0" indent="0" algn="ctr" rtl="0">
              <a:lnSpc>
                <a:spcPct val="130000"/>
              </a:lnSpc>
              <a:spcBef>
                <a:spcPts val="0"/>
              </a:spcBef>
              <a:spcAft>
                <a:spcPts val="0"/>
              </a:spcAft>
              <a:buClr>
                <a:srgbClr val="000000"/>
              </a:buClr>
              <a:buSzPts val="1400"/>
              <a:buFont typeface="Arial"/>
              <a:buNone/>
            </a:pPr>
            <a:r>
              <a:rPr lang="en-IE" sz="1400" b="1" i="0" u="none" strike="noStrike" cap="none">
                <a:solidFill>
                  <a:srgbClr val="000000"/>
                </a:solidFill>
                <a:latin typeface="Arial"/>
                <a:ea typeface="Arial"/>
                <a:cs typeface="Arial"/>
                <a:sym typeface="Arial"/>
              </a:rPr>
              <a:t>6 Key Initiatives</a:t>
            </a:r>
            <a:endParaRPr sz="1400" b="0" i="0" u="none" strike="noStrike" cap="none">
              <a:solidFill>
                <a:srgbClr val="000000"/>
              </a:solidFill>
              <a:latin typeface="Arial"/>
              <a:ea typeface="Arial"/>
              <a:cs typeface="Arial"/>
              <a:sym typeface="Arial"/>
            </a:endParaRPr>
          </a:p>
        </p:txBody>
      </p:sp>
      <p:sp>
        <p:nvSpPr>
          <p:cNvPr id="454" name="Google Shape;454;g2fb8c25a15c_0_158"/>
          <p:cNvSpPr txBox="1"/>
          <p:nvPr/>
        </p:nvSpPr>
        <p:spPr>
          <a:xfrm>
            <a:off x="6611826" y="1342482"/>
            <a:ext cx="2389800" cy="441300"/>
          </a:xfrm>
          <a:prstGeom prst="rect">
            <a:avLst/>
          </a:prstGeom>
          <a:noFill/>
          <a:ln>
            <a:noFill/>
          </a:ln>
        </p:spPr>
        <p:txBody>
          <a:bodyPr spcFirstLastPara="1" wrap="square" lIns="91425" tIns="45700" rIns="91425" bIns="45700" anchor="ctr" anchorCtr="0">
            <a:noAutofit/>
          </a:bodyPr>
          <a:lstStyle/>
          <a:p>
            <a:pPr marL="0" marR="0" lvl="0" indent="0" algn="l" rtl="0">
              <a:lnSpc>
                <a:spcPct val="85000"/>
              </a:lnSpc>
              <a:spcBef>
                <a:spcPts val="0"/>
              </a:spcBef>
              <a:spcAft>
                <a:spcPts val="0"/>
              </a:spcAft>
              <a:buClr>
                <a:srgbClr val="FFFFFF"/>
              </a:buClr>
              <a:buSzPts val="1400"/>
              <a:buFont typeface="Arial"/>
              <a:buNone/>
            </a:pPr>
            <a:r>
              <a:rPr lang="en-IE" sz="1400" b="1" i="0" u="none" strike="noStrike" cap="none">
                <a:solidFill>
                  <a:srgbClr val="FFFFFF"/>
                </a:solidFill>
                <a:latin typeface="Arial"/>
                <a:ea typeface="Arial"/>
                <a:cs typeface="Arial"/>
                <a:sym typeface="Arial"/>
              </a:rPr>
              <a:t>Digitally Enabled </a:t>
            </a:r>
            <a:endParaRPr sz="1400" b="0" i="0" u="none" strike="noStrike" cap="none">
              <a:solidFill>
                <a:srgbClr val="000000"/>
              </a:solidFill>
              <a:latin typeface="Arial"/>
              <a:ea typeface="Arial"/>
              <a:cs typeface="Arial"/>
              <a:sym typeface="Arial"/>
            </a:endParaRPr>
          </a:p>
          <a:p>
            <a:pPr marL="0" marR="0" lvl="0" indent="0" algn="l" rtl="0">
              <a:lnSpc>
                <a:spcPct val="85000"/>
              </a:lnSpc>
              <a:spcBef>
                <a:spcPts val="0"/>
              </a:spcBef>
              <a:spcAft>
                <a:spcPts val="0"/>
              </a:spcAft>
              <a:buClr>
                <a:srgbClr val="FFFFFF"/>
              </a:buClr>
              <a:buSzPts val="1400"/>
              <a:buFont typeface="Arial"/>
              <a:buNone/>
            </a:pPr>
            <a:r>
              <a:rPr lang="en-IE" sz="1400" b="1" i="0" u="none" strike="noStrike" cap="none">
                <a:solidFill>
                  <a:srgbClr val="FFFFFF"/>
                </a:solidFill>
                <a:latin typeface="Arial"/>
                <a:ea typeface="Arial"/>
                <a:cs typeface="Arial"/>
                <a:sym typeface="Arial"/>
              </a:rPr>
              <a:t>and Connected Care</a:t>
            </a:r>
            <a:endParaRPr sz="1400" b="0" i="0" u="none" strike="noStrike" cap="none">
              <a:solidFill>
                <a:srgbClr val="000000"/>
              </a:solidFill>
              <a:latin typeface="Arial"/>
              <a:ea typeface="Arial"/>
              <a:cs typeface="Arial"/>
              <a:sym typeface="Arial"/>
            </a:endParaRPr>
          </a:p>
        </p:txBody>
      </p:sp>
      <p:sp>
        <p:nvSpPr>
          <p:cNvPr id="455" name="Google Shape;455;g2fb8c25a15c_0_158"/>
          <p:cNvSpPr/>
          <p:nvPr/>
        </p:nvSpPr>
        <p:spPr>
          <a:xfrm>
            <a:off x="6263840" y="1406258"/>
            <a:ext cx="303784" cy="288560"/>
          </a:xfrm>
          <a:custGeom>
            <a:avLst/>
            <a:gdLst/>
            <a:ahLst/>
            <a:cxnLst/>
            <a:rect l="l" t="t" r="r" b="b"/>
            <a:pathLst>
              <a:path w="759460" h="695325" extrusionOk="0">
                <a:moveTo>
                  <a:pt x="556260" y="0"/>
                </a:moveTo>
                <a:lnTo>
                  <a:pt x="529716" y="2794"/>
                </a:lnTo>
                <a:lnTo>
                  <a:pt x="503174" y="9779"/>
                </a:lnTo>
                <a:lnTo>
                  <a:pt x="452881" y="29337"/>
                </a:lnTo>
                <a:lnTo>
                  <a:pt x="413765" y="64262"/>
                </a:lnTo>
                <a:lnTo>
                  <a:pt x="380238" y="104902"/>
                </a:lnTo>
                <a:lnTo>
                  <a:pt x="347979" y="64262"/>
                </a:lnTo>
                <a:lnTo>
                  <a:pt x="306069" y="29337"/>
                </a:lnTo>
                <a:lnTo>
                  <a:pt x="255777" y="9779"/>
                </a:lnTo>
                <a:lnTo>
                  <a:pt x="202691" y="0"/>
                </a:lnTo>
                <a:lnTo>
                  <a:pt x="162178" y="5588"/>
                </a:lnTo>
                <a:lnTo>
                  <a:pt x="124332" y="18161"/>
                </a:lnTo>
                <a:lnTo>
                  <a:pt x="90804" y="39116"/>
                </a:lnTo>
                <a:lnTo>
                  <a:pt x="74040" y="50292"/>
                </a:lnTo>
                <a:lnTo>
                  <a:pt x="47498" y="79756"/>
                </a:lnTo>
                <a:lnTo>
                  <a:pt x="25145" y="113284"/>
                </a:lnTo>
                <a:lnTo>
                  <a:pt x="9778" y="151003"/>
                </a:lnTo>
                <a:lnTo>
                  <a:pt x="2793" y="191516"/>
                </a:lnTo>
                <a:lnTo>
                  <a:pt x="0" y="212598"/>
                </a:lnTo>
                <a:lnTo>
                  <a:pt x="5587" y="261493"/>
                </a:lnTo>
                <a:lnTo>
                  <a:pt x="16763" y="308991"/>
                </a:lnTo>
                <a:lnTo>
                  <a:pt x="36322" y="356616"/>
                </a:lnTo>
                <a:lnTo>
                  <a:pt x="61467" y="401320"/>
                </a:lnTo>
                <a:lnTo>
                  <a:pt x="88011" y="441833"/>
                </a:lnTo>
                <a:lnTo>
                  <a:pt x="121538" y="482346"/>
                </a:lnTo>
                <a:lnTo>
                  <a:pt x="155193" y="518795"/>
                </a:lnTo>
                <a:lnTo>
                  <a:pt x="191515" y="555117"/>
                </a:lnTo>
                <a:lnTo>
                  <a:pt x="225043" y="584454"/>
                </a:lnTo>
                <a:lnTo>
                  <a:pt x="259968" y="613791"/>
                </a:lnTo>
                <a:lnTo>
                  <a:pt x="321437" y="655828"/>
                </a:lnTo>
                <a:lnTo>
                  <a:pt x="363347" y="685165"/>
                </a:lnTo>
                <a:lnTo>
                  <a:pt x="380238" y="694944"/>
                </a:lnTo>
                <a:lnTo>
                  <a:pt x="395604" y="685165"/>
                </a:lnTo>
                <a:lnTo>
                  <a:pt x="437514" y="655828"/>
                </a:lnTo>
                <a:lnTo>
                  <a:pt x="500379" y="613791"/>
                </a:lnTo>
                <a:lnTo>
                  <a:pt x="533907" y="584454"/>
                </a:lnTo>
                <a:lnTo>
                  <a:pt x="570229" y="555117"/>
                </a:lnTo>
                <a:lnTo>
                  <a:pt x="603757" y="518795"/>
                </a:lnTo>
                <a:lnTo>
                  <a:pt x="640206" y="482346"/>
                </a:lnTo>
                <a:lnTo>
                  <a:pt x="670940" y="441833"/>
                </a:lnTo>
                <a:lnTo>
                  <a:pt x="700277" y="401320"/>
                </a:lnTo>
                <a:lnTo>
                  <a:pt x="711453" y="378968"/>
                </a:lnTo>
                <a:lnTo>
                  <a:pt x="722629" y="356616"/>
                </a:lnTo>
                <a:lnTo>
                  <a:pt x="733805" y="334137"/>
                </a:lnTo>
                <a:lnTo>
                  <a:pt x="742188" y="308991"/>
                </a:lnTo>
                <a:lnTo>
                  <a:pt x="749173" y="286639"/>
                </a:lnTo>
                <a:lnTo>
                  <a:pt x="753363" y="261493"/>
                </a:lnTo>
                <a:lnTo>
                  <a:pt x="758951" y="237744"/>
                </a:lnTo>
                <a:lnTo>
                  <a:pt x="758951" y="212598"/>
                </a:lnTo>
                <a:lnTo>
                  <a:pt x="758951" y="191516"/>
                </a:lnTo>
                <a:lnTo>
                  <a:pt x="753363" y="171958"/>
                </a:lnTo>
                <a:lnTo>
                  <a:pt x="742188" y="131445"/>
                </a:lnTo>
                <a:lnTo>
                  <a:pt x="714248" y="79756"/>
                </a:lnTo>
                <a:lnTo>
                  <a:pt x="700277" y="65659"/>
                </a:lnTo>
                <a:lnTo>
                  <a:pt x="686307" y="50292"/>
                </a:lnTo>
                <a:lnTo>
                  <a:pt x="652779" y="27940"/>
                </a:lnTo>
                <a:lnTo>
                  <a:pt x="617727" y="11175"/>
                </a:lnTo>
                <a:lnTo>
                  <a:pt x="577214" y="2794"/>
                </a:lnTo>
                <a:lnTo>
                  <a:pt x="556260" y="0"/>
                </a:lnTo>
                <a:close/>
              </a:path>
              <a:path w="759460" h="695325" extrusionOk="0">
                <a:moveTo>
                  <a:pt x="33527" y="356616"/>
                </a:moveTo>
                <a:lnTo>
                  <a:pt x="135509" y="356616"/>
                </a:lnTo>
                <a:lnTo>
                  <a:pt x="262763" y="172212"/>
                </a:lnTo>
                <a:lnTo>
                  <a:pt x="380111" y="457200"/>
                </a:lnTo>
                <a:lnTo>
                  <a:pt x="489203" y="279781"/>
                </a:lnTo>
                <a:lnTo>
                  <a:pt x="623315" y="279781"/>
                </a:lnTo>
              </a:path>
              <a:path w="759460" h="695325" extrusionOk="0">
                <a:moveTo>
                  <a:pt x="673607" y="280416"/>
                </a:moveTo>
                <a:lnTo>
                  <a:pt x="690372" y="280416"/>
                </a:lnTo>
              </a:path>
              <a:path w="759460" h="695325" extrusionOk="0">
                <a:moveTo>
                  <a:pt x="640079" y="280416"/>
                </a:moveTo>
                <a:lnTo>
                  <a:pt x="656843" y="280416"/>
                </a:lnTo>
              </a:path>
            </a:pathLst>
          </a:custGeom>
          <a:solidFill>
            <a:srgbClr val="146051"/>
          </a:solidFill>
          <a:ln w="12700" cap="flat" cmpd="sng">
            <a:solidFill>
              <a:schemeClr val="lt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2000"/>
              <a:buFont typeface="Arial"/>
              <a:buNone/>
            </a:pPr>
            <a:endParaRPr sz="2000" b="0" i="0" u="none" strike="noStrike" cap="none">
              <a:solidFill>
                <a:srgbClr val="000000"/>
              </a:solidFill>
              <a:latin typeface="Arial"/>
              <a:ea typeface="Arial"/>
              <a:cs typeface="Arial"/>
              <a:sym typeface="Arial"/>
            </a:endParaRPr>
          </a:p>
        </p:txBody>
      </p:sp>
      <p:sp>
        <p:nvSpPr>
          <p:cNvPr id="456" name="Google Shape;456;g2fb8c25a15c_0_158"/>
          <p:cNvSpPr txBox="1"/>
          <p:nvPr/>
        </p:nvSpPr>
        <p:spPr>
          <a:xfrm>
            <a:off x="6174667" y="1766649"/>
            <a:ext cx="2829900" cy="307800"/>
          </a:xfrm>
          <a:prstGeom prst="rect">
            <a:avLst/>
          </a:prstGeom>
          <a:noFill/>
          <a:ln>
            <a:noFill/>
          </a:ln>
        </p:spPr>
        <p:txBody>
          <a:bodyPr spcFirstLastPara="1" wrap="square" lIns="91425" tIns="45700" rIns="91425" bIns="45700" anchor="t" anchorCtr="0">
            <a:spAutoFit/>
          </a:bodyPr>
          <a:lstStyle/>
          <a:p>
            <a:pPr marL="0" marR="0" lvl="0" indent="0" algn="ctr" rtl="0">
              <a:lnSpc>
                <a:spcPct val="130000"/>
              </a:lnSpc>
              <a:spcBef>
                <a:spcPts val="0"/>
              </a:spcBef>
              <a:spcAft>
                <a:spcPts val="0"/>
              </a:spcAft>
              <a:buClr>
                <a:srgbClr val="000000"/>
              </a:buClr>
              <a:buSzPts val="1400"/>
              <a:buFont typeface="Arial"/>
              <a:buNone/>
            </a:pPr>
            <a:r>
              <a:rPr lang="en-IE" sz="1400" b="1" i="0" u="none" strike="noStrike" cap="none">
                <a:solidFill>
                  <a:srgbClr val="000000"/>
                </a:solidFill>
                <a:latin typeface="Arial"/>
                <a:ea typeface="Arial"/>
                <a:cs typeface="Arial"/>
                <a:sym typeface="Arial"/>
              </a:rPr>
              <a:t>11 Key Initiatives</a:t>
            </a:r>
            <a:endParaRPr sz="1400" b="0" i="0" u="none" strike="noStrike" cap="none">
              <a:solidFill>
                <a:srgbClr val="000000"/>
              </a:solidFill>
              <a:latin typeface="Arial"/>
              <a:ea typeface="Arial"/>
              <a:cs typeface="Arial"/>
              <a:sym typeface="Arial"/>
            </a:endParaRPr>
          </a:p>
        </p:txBody>
      </p:sp>
      <p:sp>
        <p:nvSpPr>
          <p:cNvPr id="457" name="Google Shape;457;g2fb8c25a15c_0_158"/>
          <p:cNvSpPr txBox="1"/>
          <p:nvPr/>
        </p:nvSpPr>
        <p:spPr>
          <a:xfrm>
            <a:off x="6190003" y="2104650"/>
            <a:ext cx="2812800" cy="2093400"/>
          </a:xfrm>
          <a:prstGeom prst="rect">
            <a:avLst/>
          </a:prstGeom>
          <a:noFill/>
          <a:ln>
            <a:noFill/>
          </a:ln>
        </p:spPr>
        <p:txBody>
          <a:bodyPr spcFirstLastPara="1" wrap="square" lIns="91425" tIns="45700" rIns="91425" bIns="45700" anchor="t" anchorCtr="0">
            <a:spAutoFit/>
          </a:bodyPr>
          <a:lstStyle/>
          <a:p>
            <a:pPr marL="171450" marR="0" lvl="0" indent="-171450" algn="l" rtl="0">
              <a:lnSpc>
                <a:spcPct val="120000"/>
              </a:lnSpc>
              <a:spcBef>
                <a:spcPts val="0"/>
              </a:spcBef>
              <a:spcAft>
                <a:spcPts val="0"/>
              </a:spcAft>
              <a:buClr>
                <a:srgbClr val="000000"/>
              </a:buClr>
              <a:buSzPts val="1000"/>
              <a:buFont typeface="Arial"/>
              <a:buChar char="•"/>
            </a:pPr>
            <a:r>
              <a:rPr lang="en-IE" sz="1000" b="0" i="0" u="none" strike="noStrike" cap="none">
                <a:solidFill>
                  <a:srgbClr val="000000"/>
                </a:solidFill>
                <a:latin typeface="Arial"/>
                <a:ea typeface="Arial"/>
                <a:cs typeface="Arial"/>
                <a:sym typeface="Arial"/>
              </a:rPr>
              <a:t>Shared Care Record </a:t>
            </a:r>
            <a:endParaRPr sz="1400" b="0" i="0" u="none" strike="noStrike" cap="none">
              <a:solidFill>
                <a:srgbClr val="000000"/>
              </a:solidFill>
              <a:latin typeface="Arial"/>
              <a:ea typeface="Arial"/>
              <a:cs typeface="Arial"/>
              <a:sym typeface="Arial"/>
            </a:endParaRPr>
          </a:p>
          <a:p>
            <a:pPr marL="171450" marR="0" lvl="0" indent="-171450" algn="l" rtl="0">
              <a:lnSpc>
                <a:spcPct val="120000"/>
              </a:lnSpc>
              <a:spcBef>
                <a:spcPts val="0"/>
              </a:spcBef>
              <a:spcAft>
                <a:spcPts val="0"/>
              </a:spcAft>
              <a:buClr>
                <a:srgbClr val="000000"/>
              </a:buClr>
              <a:buSzPts val="1000"/>
              <a:buFont typeface="Arial"/>
              <a:buChar char="•"/>
            </a:pPr>
            <a:r>
              <a:rPr lang="en-IE" sz="1000" b="0" i="0" u="none" strike="noStrike" cap="none">
                <a:solidFill>
                  <a:srgbClr val="000000"/>
                </a:solidFill>
                <a:latin typeface="Arial"/>
                <a:ea typeface="Arial"/>
                <a:cs typeface="Arial"/>
                <a:sym typeface="Arial"/>
              </a:rPr>
              <a:t>Population Health Management </a:t>
            </a:r>
            <a:endParaRPr sz="1400" b="0" i="0" u="none" strike="noStrike" cap="none">
              <a:solidFill>
                <a:srgbClr val="000000"/>
              </a:solidFill>
              <a:latin typeface="Arial"/>
              <a:ea typeface="Arial"/>
              <a:cs typeface="Arial"/>
              <a:sym typeface="Arial"/>
            </a:endParaRPr>
          </a:p>
          <a:p>
            <a:pPr marL="171450" marR="0" lvl="0" indent="-171450" algn="l" rtl="0">
              <a:lnSpc>
                <a:spcPct val="120000"/>
              </a:lnSpc>
              <a:spcBef>
                <a:spcPts val="0"/>
              </a:spcBef>
              <a:spcAft>
                <a:spcPts val="0"/>
              </a:spcAft>
              <a:buClr>
                <a:srgbClr val="000000"/>
              </a:buClr>
              <a:buSzPts val="1000"/>
              <a:buFont typeface="Arial"/>
              <a:buChar char="•"/>
            </a:pPr>
            <a:r>
              <a:rPr lang="en-IE" sz="1000" b="0" i="0" u="none" strike="noStrike" cap="none">
                <a:solidFill>
                  <a:srgbClr val="000000"/>
                </a:solidFill>
                <a:latin typeface="Arial"/>
                <a:ea typeface="Arial"/>
                <a:cs typeface="Arial"/>
                <a:sym typeface="Arial"/>
              </a:rPr>
              <a:t>Care Coordination  </a:t>
            </a:r>
            <a:endParaRPr sz="1400" b="0" i="0" u="none" strike="noStrike" cap="none">
              <a:solidFill>
                <a:srgbClr val="000000"/>
              </a:solidFill>
              <a:latin typeface="Arial"/>
              <a:ea typeface="Arial"/>
              <a:cs typeface="Arial"/>
              <a:sym typeface="Arial"/>
            </a:endParaRPr>
          </a:p>
          <a:p>
            <a:pPr marL="171450" marR="0" lvl="0" indent="-171450" algn="l" rtl="0">
              <a:lnSpc>
                <a:spcPct val="120000"/>
              </a:lnSpc>
              <a:spcBef>
                <a:spcPts val="0"/>
              </a:spcBef>
              <a:spcAft>
                <a:spcPts val="0"/>
              </a:spcAft>
              <a:buClr>
                <a:srgbClr val="000000"/>
              </a:buClr>
              <a:buSzPts val="1000"/>
              <a:buFont typeface="Arial"/>
              <a:buChar char="•"/>
            </a:pPr>
            <a:r>
              <a:rPr lang="en-IE" sz="1000" b="0" i="0" u="none" strike="noStrike" cap="none">
                <a:solidFill>
                  <a:srgbClr val="000000"/>
                </a:solidFill>
                <a:latin typeface="Arial"/>
                <a:ea typeface="Arial"/>
                <a:cs typeface="Arial"/>
                <a:sym typeface="Arial"/>
              </a:rPr>
              <a:t>Medication Management* </a:t>
            </a:r>
            <a:endParaRPr sz="1400" b="0" i="0" u="none" strike="noStrike" cap="none">
              <a:solidFill>
                <a:srgbClr val="000000"/>
              </a:solidFill>
              <a:latin typeface="Arial"/>
              <a:ea typeface="Arial"/>
              <a:cs typeface="Arial"/>
              <a:sym typeface="Arial"/>
            </a:endParaRPr>
          </a:p>
          <a:p>
            <a:pPr marL="171450" marR="0" lvl="0" indent="-171450" algn="l" rtl="0">
              <a:lnSpc>
                <a:spcPct val="120000"/>
              </a:lnSpc>
              <a:spcBef>
                <a:spcPts val="0"/>
              </a:spcBef>
              <a:spcAft>
                <a:spcPts val="0"/>
              </a:spcAft>
              <a:buClr>
                <a:srgbClr val="000000"/>
              </a:buClr>
              <a:buSzPts val="1000"/>
              <a:buFont typeface="Arial"/>
              <a:buChar char="•"/>
            </a:pPr>
            <a:r>
              <a:rPr lang="en-IE" sz="1000" b="0" i="0" u="none" strike="noStrike" cap="none">
                <a:solidFill>
                  <a:srgbClr val="000000"/>
                </a:solidFill>
                <a:latin typeface="Arial"/>
                <a:ea typeface="Arial"/>
                <a:cs typeface="Arial"/>
                <a:sym typeface="Arial"/>
              </a:rPr>
              <a:t>Diagnostics  </a:t>
            </a:r>
            <a:endParaRPr sz="1400" b="0" i="0" u="none" strike="noStrike" cap="none">
              <a:solidFill>
                <a:srgbClr val="000000"/>
              </a:solidFill>
              <a:latin typeface="Arial"/>
              <a:ea typeface="Arial"/>
              <a:cs typeface="Arial"/>
              <a:sym typeface="Arial"/>
            </a:endParaRPr>
          </a:p>
          <a:p>
            <a:pPr marL="171450" marR="0" lvl="0" indent="-171450" algn="l" rtl="0">
              <a:lnSpc>
                <a:spcPct val="120000"/>
              </a:lnSpc>
              <a:spcBef>
                <a:spcPts val="0"/>
              </a:spcBef>
              <a:spcAft>
                <a:spcPts val="0"/>
              </a:spcAft>
              <a:buClr>
                <a:srgbClr val="000000"/>
              </a:buClr>
              <a:buSzPts val="1000"/>
              <a:buFont typeface="Arial"/>
              <a:buChar char="•"/>
            </a:pPr>
            <a:r>
              <a:rPr lang="en-IE" sz="1000" b="0" i="0" u="none" strike="noStrike" cap="none">
                <a:solidFill>
                  <a:srgbClr val="000000"/>
                </a:solidFill>
                <a:latin typeface="Arial"/>
                <a:ea typeface="Arial"/>
                <a:cs typeface="Arial"/>
                <a:sym typeface="Arial"/>
              </a:rPr>
              <a:t>Order Comms and Care Delivery* </a:t>
            </a:r>
            <a:endParaRPr sz="1400" b="0" i="0" u="none" strike="noStrike" cap="none">
              <a:solidFill>
                <a:srgbClr val="000000"/>
              </a:solidFill>
              <a:latin typeface="Arial"/>
              <a:ea typeface="Arial"/>
              <a:cs typeface="Arial"/>
              <a:sym typeface="Arial"/>
            </a:endParaRPr>
          </a:p>
          <a:p>
            <a:pPr marL="171450" marR="0" lvl="0" indent="-171450" algn="l" rtl="0">
              <a:lnSpc>
                <a:spcPct val="120000"/>
              </a:lnSpc>
              <a:spcBef>
                <a:spcPts val="0"/>
              </a:spcBef>
              <a:spcAft>
                <a:spcPts val="0"/>
              </a:spcAft>
              <a:buClr>
                <a:srgbClr val="000000"/>
              </a:buClr>
              <a:buSzPts val="1000"/>
              <a:buFont typeface="Arial"/>
              <a:buChar char="•"/>
            </a:pPr>
            <a:r>
              <a:rPr lang="en-IE" sz="1000" b="0" i="0" u="none" strike="noStrike" cap="none">
                <a:solidFill>
                  <a:srgbClr val="000000"/>
                </a:solidFill>
                <a:latin typeface="Arial"/>
                <a:ea typeface="Arial"/>
                <a:cs typeface="Arial"/>
                <a:sym typeface="Arial"/>
              </a:rPr>
              <a:t>Patient Safety and Quality of Care* </a:t>
            </a:r>
            <a:endParaRPr sz="1400" b="0" i="0" u="none" strike="noStrike" cap="none">
              <a:solidFill>
                <a:srgbClr val="000000"/>
              </a:solidFill>
              <a:latin typeface="Arial"/>
              <a:ea typeface="Arial"/>
              <a:cs typeface="Arial"/>
              <a:sym typeface="Arial"/>
            </a:endParaRPr>
          </a:p>
          <a:p>
            <a:pPr marL="171450" marR="0" lvl="0" indent="-171450" algn="l" rtl="0">
              <a:lnSpc>
                <a:spcPct val="120000"/>
              </a:lnSpc>
              <a:spcBef>
                <a:spcPts val="0"/>
              </a:spcBef>
              <a:spcAft>
                <a:spcPts val="0"/>
              </a:spcAft>
              <a:buClr>
                <a:srgbClr val="000000"/>
              </a:buClr>
              <a:buSzPts val="1000"/>
              <a:buFont typeface="Arial"/>
              <a:buChar char="•"/>
            </a:pPr>
            <a:r>
              <a:rPr lang="en-IE" sz="1000" b="0" i="0" u="none" strike="noStrike" cap="none">
                <a:solidFill>
                  <a:srgbClr val="000000"/>
                </a:solidFill>
                <a:latin typeface="Arial"/>
                <a:ea typeface="Arial"/>
                <a:cs typeface="Arial"/>
                <a:sym typeface="Arial"/>
              </a:rPr>
              <a:t>EHR Procurement and Delivery  </a:t>
            </a:r>
            <a:endParaRPr sz="1400" b="0" i="0" u="none" strike="noStrike" cap="none">
              <a:solidFill>
                <a:srgbClr val="000000"/>
              </a:solidFill>
              <a:latin typeface="Arial"/>
              <a:ea typeface="Arial"/>
              <a:cs typeface="Arial"/>
              <a:sym typeface="Arial"/>
            </a:endParaRPr>
          </a:p>
          <a:p>
            <a:pPr marL="171450" marR="0" lvl="0" indent="-171450" algn="l" rtl="0">
              <a:lnSpc>
                <a:spcPct val="120000"/>
              </a:lnSpc>
              <a:spcBef>
                <a:spcPts val="0"/>
              </a:spcBef>
              <a:spcAft>
                <a:spcPts val="0"/>
              </a:spcAft>
              <a:buClr>
                <a:srgbClr val="000000"/>
              </a:buClr>
              <a:buSzPts val="1000"/>
              <a:buFont typeface="Arial"/>
              <a:buChar char="•"/>
            </a:pPr>
            <a:r>
              <a:rPr lang="en-IE" sz="1000" b="0" i="0" u="none" strike="noStrike" cap="none">
                <a:solidFill>
                  <a:srgbClr val="000000"/>
                </a:solidFill>
                <a:latin typeface="Arial"/>
                <a:ea typeface="Arial"/>
                <a:cs typeface="Arial"/>
                <a:sym typeface="Arial"/>
              </a:rPr>
              <a:t>Digitisation of Health Care Records*  </a:t>
            </a:r>
            <a:endParaRPr sz="1400" b="0" i="0" u="none" strike="noStrike" cap="none">
              <a:solidFill>
                <a:srgbClr val="000000"/>
              </a:solidFill>
              <a:latin typeface="Arial"/>
              <a:ea typeface="Arial"/>
              <a:cs typeface="Arial"/>
              <a:sym typeface="Arial"/>
            </a:endParaRPr>
          </a:p>
          <a:p>
            <a:pPr marL="171450" marR="0" lvl="0" indent="-171450" algn="l" rtl="0">
              <a:lnSpc>
                <a:spcPct val="120000"/>
              </a:lnSpc>
              <a:spcBef>
                <a:spcPts val="0"/>
              </a:spcBef>
              <a:spcAft>
                <a:spcPts val="0"/>
              </a:spcAft>
              <a:buClr>
                <a:srgbClr val="000000"/>
              </a:buClr>
              <a:buSzPts val="1000"/>
              <a:buFont typeface="Arial"/>
              <a:buChar char="•"/>
            </a:pPr>
            <a:r>
              <a:rPr lang="en-IE" sz="1000" b="0" i="0" u="none" strike="noStrike" cap="none">
                <a:solidFill>
                  <a:srgbClr val="000000"/>
                </a:solidFill>
                <a:latin typeface="Arial"/>
                <a:ea typeface="Arial"/>
                <a:cs typeface="Arial"/>
                <a:sym typeface="Arial"/>
              </a:rPr>
              <a:t>National Clinical Information Systems* </a:t>
            </a:r>
            <a:endParaRPr sz="1400" b="0" i="0" u="none" strike="noStrike" cap="none">
              <a:solidFill>
                <a:srgbClr val="000000"/>
              </a:solidFill>
              <a:latin typeface="Arial"/>
              <a:ea typeface="Arial"/>
              <a:cs typeface="Arial"/>
              <a:sym typeface="Arial"/>
            </a:endParaRPr>
          </a:p>
          <a:p>
            <a:pPr marL="171450" marR="0" lvl="0" indent="-171450" algn="l" rtl="0">
              <a:lnSpc>
                <a:spcPct val="120000"/>
              </a:lnSpc>
              <a:spcBef>
                <a:spcPts val="0"/>
              </a:spcBef>
              <a:spcAft>
                <a:spcPts val="0"/>
              </a:spcAft>
              <a:buClr>
                <a:srgbClr val="000000"/>
              </a:buClr>
              <a:buSzPts val="1000"/>
              <a:buFont typeface="Arial"/>
              <a:buChar char="•"/>
            </a:pPr>
            <a:r>
              <a:rPr lang="en-IE" sz="1000" b="0" i="0" u="none" strike="noStrike" cap="none">
                <a:solidFill>
                  <a:srgbClr val="000000"/>
                </a:solidFill>
                <a:latin typeface="Arial"/>
                <a:ea typeface="Arial"/>
                <a:cs typeface="Arial"/>
                <a:sym typeface="Arial"/>
              </a:rPr>
              <a:t>Medical Device Integration </a:t>
            </a:r>
            <a:endParaRPr sz="1400" b="0" i="0" u="none" strike="noStrike" cap="none">
              <a:solidFill>
                <a:srgbClr val="000000"/>
              </a:solidFill>
              <a:latin typeface="Arial"/>
              <a:ea typeface="Arial"/>
              <a:cs typeface="Arial"/>
              <a:sym typeface="Arial"/>
            </a:endParaRPr>
          </a:p>
        </p:txBody>
      </p:sp>
      <p:sp>
        <p:nvSpPr>
          <p:cNvPr id="458" name="Google Shape;458;g2fb8c25a15c_0_158"/>
          <p:cNvSpPr txBox="1"/>
          <p:nvPr/>
        </p:nvSpPr>
        <p:spPr>
          <a:xfrm>
            <a:off x="9583123" y="1367174"/>
            <a:ext cx="1995300" cy="3723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1400"/>
              <a:buFont typeface="Arial"/>
              <a:buNone/>
            </a:pPr>
            <a:r>
              <a:rPr lang="en-IE" sz="1400" b="1" i="0" u="none" strike="noStrike" cap="none">
                <a:solidFill>
                  <a:srgbClr val="FFFFFF"/>
                </a:solidFill>
                <a:latin typeface="Arial"/>
                <a:ea typeface="Arial"/>
                <a:cs typeface="Arial"/>
                <a:sym typeface="Arial"/>
              </a:rPr>
              <a:t>Data Driven Services</a:t>
            </a:r>
            <a:endParaRPr sz="1400" b="0" i="0" u="none" strike="noStrike" cap="none">
              <a:solidFill>
                <a:srgbClr val="000000"/>
              </a:solidFill>
              <a:latin typeface="Arial"/>
              <a:ea typeface="Arial"/>
              <a:cs typeface="Arial"/>
              <a:sym typeface="Arial"/>
            </a:endParaRPr>
          </a:p>
        </p:txBody>
      </p:sp>
      <p:grpSp>
        <p:nvGrpSpPr>
          <p:cNvPr id="459" name="Google Shape;459;g2fb8c25a15c_0_158"/>
          <p:cNvGrpSpPr/>
          <p:nvPr/>
        </p:nvGrpSpPr>
        <p:grpSpPr>
          <a:xfrm>
            <a:off x="9221172" y="1420841"/>
            <a:ext cx="271147" cy="287974"/>
            <a:chOff x="6204343" y="869811"/>
            <a:chExt cx="798195" cy="803275"/>
          </a:xfrm>
        </p:grpSpPr>
        <p:sp>
          <p:nvSpPr>
            <p:cNvPr id="460" name="Google Shape;460;g2fb8c25a15c_0_158"/>
            <p:cNvSpPr/>
            <p:nvPr/>
          </p:nvSpPr>
          <p:spPr>
            <a:xfrm>
              <a:off x="6767588" y="869811"/>
              <a:ext cx="234363" cy="235629"/>
            </a:xfrm>
            <a:custGeom>
              <a:avLst/>
              <a:gdLst/>
              <a:ahLst/>
              <a:cxnLst/>
              <a:rect l="l" t="t" r="r" b="b"/>
              <a:pathLst>
                <a:path w="234950" h="236220" extrusionOk="0">
                  <a:moveTo>
                    <a:pt x="234696" y="76834"/>
                  </a:moveTo>
                  <a:lnTo>
                    <a:pt x="159258" y="76834"/>
                  </a:lnTo>
                  <a:lnTo>
                    <a:pt x="159258" y="0"/>
                  </a:lnTo>
                  <a:lnTo>
                    <a:pt x="75438" y="0"/>
                  </a:lnTo>
                  <a:lnTo>
                    <a:pt x="75438" y="76834"/>
                  </a:lnTo>
                  <a:lnTo>
                    <a:pt x="0" y="76834"/>
                  </a:lnTo>
                  <a:lnTo>
                    <a:pt x="0" y="159384"/>
                  </a:lnTo>
                  <a:lnTo>
                    <a:pt x="75438" y="159384"/>
                  </a:lnTo>
                  <a:lnTo>
                    <a:pt x="75438" y="236219"/>
                  </a:lnTo>
                  <a:lnTo>
                    <a:pt x="159258" y="236219"/>
                  </a:lnTo>
                  <a:lnTo>
                    <a:pt x="159258" y="159384"/>
                  </a:lnTo>
                  <a:lnTo>
                    <a:pt x="234696" y="159384"/>
                  </a:lnTo>
                  <a:lnTo>
                    <a:pt x="234696" y="76834"/>
                  </a:lnTo>
                  <a:close/>
                </a:path>
              </a:pathLst>
            </a:custGeom>
            <a:solidFill>
              <a:srgbClr val="7030A0"/>
            </a:solidFill>
            <a:ln w="254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2000"/>
                <a:buFont typeface="Arial"/>
                <a:buNone/>
              </a:pPr>
              <a:endParaRPr sz="2000" b="0" i="0" u="none" strike="noStrike" cap="none">
                <a:solidFill>
                  <a:srgbClr val="000000"/>
                </a:solidFill>
                <a:latin typeface="Arial"/>
                <a:ea typeface="Arial"/>
                <a:cs typeface="Arial"/>
                <a:sym typeface="Arial"/>
              </a:endParaRPr>
            </a:p>
          </p:txBody>
        </p:sp>
        <p:pic>
          <p:nvPicPr>
            <p:cNvPr id="461" name="Google Shape;461;g2fb8c25a15c_0_158"/>
            <p:cNvPicPr preferRelativeResize="0"/>
            <p:nvPr/>
          </p:nvPicPr>
          <p:blipFill rotWithShape="1">
            <a:blip r:embed="rId3">
              <a:alphaModFix/>
            </a:blip>
            <a:srcRect/>
            <a:stretch/>
          </p:blipFill>
          <p:spPr>
            <a:xfrm>
              <a:off x="6204343" y="918071"/>
              <a:ext cx="179070" cy="179070"/>
            </a:xfrm>
            <a:prstGeom prst="rect">
              <a:avLst/>
            </a:prstGeom>
            <a:solidFill>
              <a:srgbClr val="7030A0"/>
            </a:solidFill>
            <a:ln>
              <a:noFill/>
            </a:ln>
          </p:spPr>
        </p:pic>
        <p:pic>
          <p:nvPicPr>
            <p:cNvPr id="462" name="Google Shape;462;g2fb8c25a15c_0_158"/>
            <p:cNvPicPr preferRelativeResize="0"/>
            <p:nvPr/>
          </p:nvPicPr>
          <p:blipFill rotWithShape="1">
            <a:blip r:embed="rId4">
              <a:alphaModFix/>
            </a:blip>
            <a:srcRect/>
            <a:stretch/>
          </p:blipFill>
          <p:spPr>
            <a:xfrm>
              <a:off x="6564388" y="1431786"/>
              <a:ext cx="215265" cy="241300"/>
            </a:xfrm>
            <a:prstGeom prst="rect">
              <a:avLst/>
            </a:prstGeom>
            <a:solidFill>
              <a:srgbClr val="7030A0"/>
            </a:solidFill>
            <a:ln>
              <a:noFill/>
            </a:ln>
          </p:spPr>
        </p:pic>
        <p:pic>
          <p:nvPicPr>
            <p:cNvPr id="463" name="Google Shape;463;g2fb8c25a15c_0_158"/>
            <p:cNvPicPr preferRelativeResize="0"/>
            <p:nvPr/>
          </p:nvPicPr>
          <p:blipFill rotWithShape="1">
            <a:blip r:embed="rId5">
              <a:alphaModFix/>
            </a:blip>
            <a:srcRect/>
            <a:stretch/>
          </p:blipFill>
          <p:spPr>
            <a:xfrm>
              <a:off x="6292608" y="1236206"/>
              <a:ext cx="299085" cy="293370"/>
            </a:xfrm>
            <a:prstGeom prst="rect">
              <a:avLst/>
            </a:prstGeom>
            <a:solidFill>
              <a:srgbClr val="7030A0"/>
            </a:solidFill>
            <a:ln>
              <a:noFill/>
            </a:ln>
          </p:spPr>
        </p:pic>
        <p:sp>
          <p:nvSpPr>
            <p:cNvPr id="464" name="Google Shape;464;g2fb8c25a15c_0_158"/>
            <p:cNvSpPr/>
            <p:nvPr/>
          </p:nvSpPr>
          <p:spPr>
            <a:xfrm>
              <a:off x="6279908" y="991731"/>
              <a:ext cx="722630" cy="547370"/>
            </a:xfrm>
            <a:custGeom>
              <a:avLst/>
              <a:gdLst/>
              <a:ahLst/>
              <a:cxnLst/>
              <a:rect l="l" t="t" r="r" b="b"/>
              <a:pathLst>
                <a:path w="722630" h="547370" extrusionOk="0">
                  <a:moveTo>
                    <a:pt x="121666" y="323088"/>
                  </a:moveTo>
                  <a:lnTo>
                    <a:pt x="0" y="201930"/>
                  </a:lnTo>
                  <a:lnTo>
                    <a:pt x="202819" y="0"/>
                  </a:lnTo>
                  <a:lnTo>
                    <a:pt x="341375" y="139319"/>
                  </a:lnTo>
                </a:path>
                <a:path w="722630" h="547370" extrusionOk="0">
                  <a:moveTo>
                    <a:pt x="164592" y="82804"/>
                  </a:moveTo>
                  <a:lnTo>
                    <a:pt x="83947" y="164592"/>
                  </a:lnTo>
                  <a:lnTo>
                    <a:pt x="53340" y="149098"/>
                  </a:lnTo>
                  <a:lnTo>
                    <a:pt x="149351" y="51816"/>
                  </a:lnTo>
                  <a:lnTo>
                    <a:pt x="164592" y="82804"/>
                  </a:lnTo>
                  <a:close/>
                </a:path>
                <a:path w="722630" h="547370" extrusionOk="0">
                  <a:moveTo>
                    <a:pt x="333756" y="536448"/>
                  </a:moveTo>
                  <a:lnTo>
                    <a:pt x="460248" y="406908"/>
                  </a:lnTo>
                </a:path>
                <a:path w="722630" h="547370" extrusionOk="0">
                  <a:moveTo>
                    <a:pt x="184403" y="266700"/>
                  </a:moveTo>
                  <a:lnTo>
                    <a:pt x="184403" y="207264"/>
                  </a:lnTo>
                </a:path>
                <a:path w="722630" h="547370" extrusionOk="0">
                  <a:moveTo>
                    <a:pt x="249936" y="323088"/>
                  </a:moveTo>
                  <a:lnTo>
                    <a:pt x="249936" y="138684"/>
                  </a:lnTo>
                </a:path>
                <a:path w="722630" h="547370" extrusionOk="0">
                  <a:moveTo>
                    <a:pt x="722376" y="323088"/>
                  </a:moveTo>
                  <a:lnTo>
                    <a:pt x="621665" y="323088"/>
                  </a:lnTo>
                  <a:lnTo>
                    <a:pt x="618871" y="316103"/>
                  </a:lnTo>
                  <a:lnTo>
                    <a:pt x="610489" y="295148"/>
                  </a:lnTo>
                  <a:lnTo>
                    <a:pt x="595122" y="267208"/>
                  </a:lnTo>
                  <a:lnTo>
                    <a:pt x="582549" y="253238"/>
                  </a:lnTo>
                  <a:lnTo>
                    <a:pt x="569976" y="237871"/>
                  </a:lnTo>
                  <a:lnTo>
                    <a:pt x="547624" y="216916"/>
                  </a:lnTo>
                  <a:lnTo>
                    <a:pt x="519557" y="198755"/>
                  </a:lnTo>
                  <a:lnTo>
                    <a:pt x="490220" y="179197"/>
                  </a:lnTo>
                  <a:lnTo>
                    <a:pt x="456692" y="158242"/>
                  </a:lnTo>
                  <a:lnTo>
                    <a:pt x="434340" y="145669"/>
                  </a:lnTo>
                  <a:lnTo>
                    <a:pt x="409067" y="128905"/>
                  </a:lnTo>
                  <a:lnTo>
                    <a:pt x="378333" y="105156"/>
                  </a:lnTo>
                  <a:lnTo>
                    <a:pt x="375539" y="110744"/>
                  </a:lnTo>
                  <a:lnTo>
                    <a:pt x="371348" y="126111"/>
                  </a:lnTo>
                  <a:lnTo>
                    <a:pt x="365760" y="144272"/>
                  </a:lnTo>
                  <a:lnTo>
                    <a:pt x="365760" y="154051"/>
                  </a:lnTo>
                  <a:lnTo>
                    <a:pt x="368553" y="166624"/>
                  </a:lnTo>
                  <a:lnTo>
                    <a:pt x="400685" y="214122"/>
                  </a:lnTo>
                  <a:lnTo>
                    <a:pt x="444119" y="247650"/>
                  </a:lnTo>
                  <a:lnTo>
                    <a:pt x="456692" y="254635"/>
                  </a:lnTo>
                  <a:lnTo>
                    <a:pt x="462279" y="300736"/>
                  </a:lnTo>
                  <a:lnTo>
                    <a:pt x="474852" y="360807"/>
                  </a:lnTo>
                  <a:lnTo>
                    <a:pt x="494411" y="404114"/>
                  </a:lnTo>
                  <a:lnTo>
                    <a:pt x="512572" y="429260"/>
                  </a:lnTo>
                  <a:lnTo>
                    <a:pt x="522350" y="440436"/>
                  </a:lnTo>
                </a:path>
                <a:path w="722630" h="547370" extrusionOk="0">
                  <a:moveTo>
                    <a:pt x="722376" y="483108"/>
                  </a:moveTo>
                  <a:lnTo>
                    <a:pt x="578485" y="483108"/>
                  </a:lnTo>
                  <a:lnTo>
                    <a:pt x="556133" y="510921"/>
                  </a:lnTo>
                  <a:lnTo>
                    <a:pt x="532384" y="531749"/>
                  </a:lnTo>
                  <a:lnTo>
                    <a:pt x="522604" y="538734"/>
                  </a:lnTo>
                  <a:lnTo>
                    <a:pt x="512825" y="544322"/>
                  </a:lnTo>
                  <a:lnTo>
                    <a:pt x="497459" y="547116"/>
                  </a:lnTo>
                  <a:lnTo>
                    <a:pt x="479298" y="547116"/>
                  </a:lnTo>
                  <a:lnTo>
                    <a:pt x="444373" y="541528"/>
                  </a:lnTo>
                  <a:lnTo>
                    <a:pt x="403860" y="537337"/>
                  </a:lnTo>
                </a:path>
              </a:pathLst>
            </a:custGeom>
            <a:solidFill>
              <a:srgbClr val="7030A0"/>
            </a:solidFill>
            <a:ln w="254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2000"/>
                <a:buFont typeface="Arial"/>
                <a:buNone/>
              </a:pPr>
              <a:endParaRPr sz="2000" b="0" i="0" u="none" strike="noStrike" cap="none">
                <a:solidFill>
                  <a:srgbClr val="000000"/>
                </a:solidFill>
                <a:latin typeface="Arial"/>
                <a:ea typeface="Arial"/>
                <a:cs typeface="Arial"/>
                <a:sym typeface="Arial"/>
              </a:endParaRPr>
            </a:p>
          </p:txBody>
        </p:sp>
      </p:grpSp>
      <p:sp>
        <p:nvSpPr>
          <p:cNvPr id="465" name="Google Shape;465;g2fb8c25a15c_0_158"/>
          <p:cNvSpPr txBox="1"/>
          <p:nvPr/>
        </p:nvSpPr>
        <p:spPr>
          <a:xfrm>
            <a:off x="9117630" y="1775188"/>
            <a:ext cx="2829900" cy="307800"/>
          </a:xfrm>
          <a:prstGeom prst="rect">
            <a:avLst/>
          </a:prstGeom>
          <a:noFill/>
          <a:ln>
            <a:noFill/>
          </a:ln>
        </p:spPr>
        <p:txBody>
          <a:bodyPr spcFirstLastPara="1" wrap="square" lIns="91425" tIns="45700" rIns="91425" bIns="45700" anchor="t" anchorCtr="0">
            <a:spAutoFit/>
          </a:bodyPr>
          <a:lstStyle/>
          <a:p>
            <a:pPr marL="0" marR="0" lvl="0" indent="0" algn="ctr" rtl="0">
              <a:lnSpc>
                <a:spcPct val="130000"/>
              </a:lnSpc>
              <a:spcBef>
                <a:spcPts val="0"/>
              </a:spcBef>
              <a:spcAft>
                <a:spcPts val="0"/>
              </a:spcAft>
              <a:buClr>
                <a:srgbClr val="000000"/>
              </a:buClr>
              <a:buSzPts val="1400"/>
              <a:buFont typeface="Arial"/>
              <a:buNone/>
            </a:pPr>
            <a:r>
              <a:rPr lang="en-IE" sz="1400" b="1" i="0" u="none" strike="noStrike" cap="none">
                <a:solidFill>
                  <a:srgbClr val="000000"/>
                </a:solidFill>
                <a:latin typeface="Arial"/>
                <a:ea typeface="Arial"/>
                <a:cs typeface="Arial"/>
                <a:sym typeface="Arial"/>
              </a:rPr>
              <a:t>4 Key Initiatives</a:t>
            </a:r>
            <a:endParaRPr sz="1400" b="0" i="0" u="none" strike="noStrike" cap="none">
              <a:solidFill>
                <a:srgbClr val="000000"/>
              </a:solidFill>
              <a:latin typeface="Arial"/>
              <a:ea typeface="Arial"/>
              <a:cs typeface="Arial"/>
              <a:sym typeface="Arial"/>
            </a:endParaRPr>
          </a:p>
        </p:txBody>
      </p:sp>
      <p:sp>
        <p:nvSpPr>
          <p:cNvPr id="466" name="Google Shape;466;g2fb8c25a15c_0_158"/>
          <p:cNvSpPr/>
          <p:nvPr/>
        </p:nvSpPr>
        <p:spPr>
          <a:xfrm>
            <a:off x="9166363" y="2104650"/>
            <a:ext cx="2831700" cy="1189800"/>
          </a:xfrm>
          <a:prstGeom prst="rect">
            <a:avLst/>
          </a:prstGeom>
          <a:noFill/>
          <a:ln>
            <a:noFill/>
          </a:ln>
        </p:spPr>
        <p:txBody>
          <a:bodyPr spcFirstLastPara="1" wrap="square" lIns="91425" tIns="45700" rIns="91425" bIns="45700" anchor="t" anchorCtr="0">
            <a:noAutofit/>
          </a:bodyPr>
          <a:lstStyle/>
          <a:p>
            <a:pPr marL="171450" marR="0" lvl="0" indent="-171450" algn="l" rtl="0">
              <a:lnSpc>
                <a:spcPct val="120000"/>
              </a:lnSpc>
              <a:spcBef>
                <a:spcPts val="0"/>
              </a:spcBef>
              <a:spcAft>
                <a:spcPts val="0"/>
              </a:spcAft>
              <a:buClr>
                <a:srgbClr val="000000"/>
              </a:buClr>
              <a:buSzPts val="1000"/>
              <a:buFont typeface="Arial"/>
              <a:buChar char="•"/>
            </a:pPr>
            <a:r>
              <a:rPr lang="en-IE" sz="1000" b="0" i="0" u="none" strike="noStrike" cap="none">
                <a:solidFill>
                  <a:srgbClr val="000000"/>
                </a:solidFill>
                <a:latin typeface="Arial"/>
                <a:ea typeface="Arial"/>
                <a:cs typeface="Arial"/>
                <a:sym typeface="Arial"/>
              </a:rPr>
              <a:t>Patient Journey Analytics  </a:t>
            </a:r>
            <a:endParaRPr sz="1400" b="0" i="0" u="none" strike="noStrike" cap="none">
              <a:solidFill>
                <a:srgbClr val="000000"/>
              </a:solidFill>
              <a:latin typeface="Arial"/>
              <a:ea typeface="Arial"/>
              <a:cs typeface="Arial"/>
              <a:sym typeface="Arial"/>
            </a:endParaRPr>
          </a:p>
          <a:p>
            <a:pPr marL="171450" marR="0" lvl="0" indent="-171450" algn="l" rtl="0">
              <a:lnSpc>
                <a:spcPct val="120000"/>
              </a:lnSpc>
              <a:spcBef>
                <a:spcPts val="0"/>
              </a:spcBef>
              <a:spcAft>
                <a:spcPts val="0"/>
              </a:spcAft>
              <a:buClr>
                <a:srgbClr val="000000"/>
              </a:buClr>
              <a:buSzPts val="1000"/>
              <a:buFont typeface="Arial"/>
              <a:buChar char="•"/>
            </a:pPr>
            <a:r>
              <a:rPr lang="en-IE" sz="1000" b="0" i="0" u="none" strike="noStrike" cap="none">
                <a:solidFill>
                  <a:srgbClr val="000000"/>
                </a:solidFill>
                <a:latin typeface="Arial"/>
                <a:ea typeface="Arial"/>
                <a:cs typeface="Arial"/>
                <a:sym typeface="Arial"/>
              </a:rPr>
              <a:t>Healthcare Data Analytics  </a:t>
            </a:r>
            <a:endParaRPr sz="1400" b="0" i="0" u="none" strike="noStrike" cap="none">
              <a:solidFill>
                <a:srgbClr val="000000"/>
              </a:solidFill>
              <a:latin typeface="Arial"/>
              <a:ea typeface="Arial"/>
              <a:cs typeface="Arial"/>
              <a:sym typeface="Arial"/>
            </a:endParaRPr>
          </a:p>
          <a:p>
            <a:pPr marL="171450" marR="0" lvl="0" indent="-171450" algn="l" rtl="0">
              <a:lnSpc>
                <a:spcPct val="120000"/>
              </a:lnSpc>
              <a:spcBef>
                <a:spcPts val="0"/>
              </a:spcBef>
              <a:spcAft>
                <a:spcPts val="0"/>
              </a:spcAft>
              <a:buClr>
                <a:srgbClr val="000000"/>
              </a:buClr>
              <a:buSzPts val="1000"/>
              <a:buFont typeface="Arial"/>
              <a:buChar char="•"/>
            </a:pPr>
            <a:r>
              <a:rPr lang="en-IE" sz="1000" b="0" i="0" u="none" strike="noStrike" cap="none">
                <a:solidFill>
                  <a:srgbClr val="000000"/>
                </a:solidFill>
                <a:latin typeface="Arial"/>
                <a:ea typeface="Arial"/>
                <a:cs typeface="Arial"/>
                <a:sym typeface="Arial"/>
              </a:rPr>
              <a:t>Integrated Referral Management </a:t>
            </a:r>
            <a:endParaRPr sz="1400" b="0" i="0" u="none" strike="noStrike" cap="none">
              <a:solidFill>
                <a:srgbClr val="000000"/>
              </a:solidFill>
              <a:latin typeface="Arial"/>
              <a:ea typeface="Arial"/>
              <a:cs typeface="Arial"/>
              <a:sym typeface="Arial"/>
            </a:endParaRPr>
          </a:p>
          <a:p>
            <a:pPr marL="171450" marR="0" lvl="0" indent="-171450" algn="l" rtl="0">
              <a:lnSpc>
                <a:spcPct val="120000"/>
              </a:lnSpc>
              <a:spcBef>
                <a:spcPts val="0"/>
              </a:spcBef>
              <a:spcAft>
                <a:spcPts val="0"/>
              </a:spcAft>
              <a:buClr>
                <a:srgbClr val="000000"/>
              </a:buClr>
              <a:buSzPts val="1000"/>
              <a:buFont typeface="Arial"/>
              <a:buChar char="•"/>
            </a:pPr>
            <a:r>
              <a:rPr lang="en-IE" sz="1000" b="0" i="0" u="none" strike="noStrike" cap="none">
                <a:solidFill>
                  <a:srgbClr val="000000"/>
                </a:solidFill>
                <a:latin typeface="Arial"/>
                <a:ea typeface="Arial"/>
                <a:cs typeface="Arial"/>
                <a:sym typeface="Arial"/>
              </a:rPr>
              <a:t>Scheduling, Rostering and Resource Management </a:t>
            </a:r>
            <a:endParaRPr sz="1400" b="0" i="0" u="none" strike="noStrike" cap="none">
              <a:solidFill>
                <a:srgbClr val="000000"/>
              </a:solidFill>
              <a:latin typeface="Arial"/>
              <a:ea typeface="Arial"/>
              <a:cs typeface="Arial"/>
              <a:sym typeface="Arial"/>
            </a:endParaRPr>
          </a:p>
          <a:p>
            <a:pPr marL="171450" marR="0" lvl="0" indent="-107950" algn="l" rtl="0">
              <a:lnSpc>
                <a:spcPct val="120000"/>
              </a:lnSpc>
              <a:spcBef>
                <a:spcPts val="0"/>
              </a:spcBef>
              <a:spcAft>
                <a:spcPts val="0"/>
              </a:spcAft>
              <a:buClr>
                <a:schemeClr val="dk1"/>
              </a:buClr>
              <a:buSzPts val="1000"/>
              <a:buFont typeface="Arial"/>
              <a:buNone/>
            </a:pPr>
            <a:endParaRPr sz="1000" b="0" i="0" u="none" strike="noStrike" cap="none">
              <a:solidFill>
                <a:srgbClr val="000000"/>
              </a:solidFill>
              <a:latin typeface="Arial"/>
              <a:ea typeface="Arial"/>
              <a:cs typeface="Arial"/>
              <a:sym typeface="Arial"/>
            </a:endParaRPr>
          </a:p>
        </p:txBody>
      </p:sp>
      <p:grpSp>
        <p:nvGrpSpPr>
          <p:cNvPr id="467" name="Google Shape;467;g2fb8c25a15c_0_158"/>
          <p:cNvGrpSpPr/>
          <p:nvPr/>
        </p:nvGrpSpPr>
        <p:grpSpPr>
          <a:xfrm>
            <a:off x="3939189" y="4597511"/>
            <a:ext cx="288229" cy="314981"/>
            <a:chOff x="8025125" y="5285899"/>
            <a:chExt cx="833755" cy="891540"/>
          </a:xfrm>
        </p:grpSpPr>
        <p:sp>
          <p:nvSpPr>
            <p:cNvPr id="468" name="Google Shape;468;g2fb8c25a15c_0_158"/>
            <p:cNvSpPr/>
            <p:nvPr/>
          </p:nvSpPr>
          <p:spPr>
            <a:xfrm>
              <a:off x="8025125" y="5285899"/>
              <a:ext cx="833755" cy="891540"/>
            </a:xfrm>
            <a:custGeom>
              <a:avLst/>
              <a:gdLst/>
              <a:ahLst/>
              <a:cxnLst/>
              <a:rect l="l" t="t" r="r" b="b"/>
              <a:pathLst>
                <a:path w="833755" h="891540" extrusionOk="0">
                  <a:moveTo>
                    <a:pt x="449579" y="723900"/>
                  </a:moveTo>
                  <a:lnTo>
                    <a:pt x="387096" y="723900"/>
                  </a:lnTo>
                </a:path>
                <a:path w="833755" h="891540" extrusionOk="0">
                  <a:moveTo>
                    <a:pt x="826642" y="301878"/>
                  </a:moveTo>
                  <a:lnTo>
                    <a:pt x="832230" y="297688"/>
                  </a:lnTo>
                  <a:lnTo>
                    <a:pt x="833627" y="292100"/>
                  </a:lnTo>
                  <a:lnTo>
                    <a:pt x="833627" y="283718"/>
                  </a:lnTo>
                  <a:lnTo>
                    <a:pt x="832230" y="278129"/>
                  </a:lnTo>
                  <a:lnTo>
                    <a:pt x="767969" y="169036"/>
                  </a:lnTo>
                  <a:lnTo>
                    <a:pt x="762380" y="162051"/>
                  </a:lnTo>
                  <a:lnTo>
                    <a:pt x="758189" y="159257"/>
                  </a:lnTo>
                  <a:lnTo>
                    <a:pt x="751204" y="157860"/>
                  </a:lnTo>
                  <a:lnTo>
                    <a:pt x="745616" y="159257"/>
                  </a:lnTo>
                  <a:lnTo>
                    <a:pt x="639572" y="194182"/>
                  </a:lnTo>
                  <a:lnTo>
                    <a:pt x="631189" y="195579"/>
                  </a:lnTo>
                  <a:lnTo>
                    <a:pt x="624204" y="195579"/>
                  </a:lnTo>
                  <a:lnTo>
                    <a:pt x="617220" y="192785"/>
                  </a:lnTo>
                  <a:lnTo>
                    <a:pt x="610234" y="189992"/>
                  </a:lnTo>
                  <a:lnTo>
                    <a:pt x="540384" y="149478"/>
                  </a:lnTo>
                  <a:lnTo>
                    <a:pt x="534797" y="146684"/>
                  </a:lnTo>
                  <a:lnTo>
                    <a:pt x="529208" y="139700"/>
                  </a:lnTo>
                  <a:lnTo>
                    <a:pt x="523621" y="134111"/>
                  </a:lnTo>
                  <a:lnTo>
                    <a:pt x="522224" y="127126"/>
                  </a:lnTo>
                  <a:lnTo>
                    <a:pt x="498475" y="16764"/>
                  </a:lnTo>
                  <a:lnTo>
                    <a:pt x="495680" y="11175"/>
                  </a:lnTo>
                  <a:lnTo>
                    <a:pt x="491489" y="5588"/>
                  </a:lnTo>
                  <a:lnTo>
                    <a:pt x="487299" y="1397"/>
                  </a:lnTo>
                  <a:lnTo>
                    <a:pt x="478916" y="0"/>
                  </a:lnTo>
                  <a:lnTo>
                    <a:pt x="354710" y="0"/>
                  </a:lnTo>
                  <a:lnTo>
                    <a:pt x="311403" y="127126"/>
                  </a:lnTo>
                  <a:lnTo>
                    <a:pt x="310006" y="134111"/>
                  </a:lnTo>
                  <a:lnTo>
                    <a:pt x="304419" y="139700"/>
                  </a:lnTo>
                  <a:lnTo>
                    <a:pt x="298830" y="146684"/>
                  </a:lnTo>
                  <a:lnTo>
                    <a:pt x="293242" y="149478"/>
                  </a:lnTo>
                  <a:lnTo>
                    <a:pt x="223392" y="189992"/>
                  </a:lnTo>
                  <a:lnTo>
                    <a:pt x="216407" y="192785"/>
                  </a:lnTo>
                  <a:lnTo>
                    <a:pt x="209423" y="195579"/>
                  </a:lnTo>
                  <a:lnTo>
                    <a:pt x="202437" y="195579"/>
                  </a:lnTo>
                  <a:lnTo>
                    <a:pt x="194055" y="194182"/>
                  </a:lnTo>
                  <a:lnTo>
                    <a:pt x="88010" y="159257"/>
                  </a:lnTo>
                  <a:lnTo>
                    <a:pt x="82423" y="157860"/>
                  </a:lnTo>
                  <a:lnTo>
                    <a:pt x="75437" y="159257"/>
                  </a:lnTo>
                  <a:lnTo>
                    <a:pt x="69850" y="162051"/>
                  </a:lnTo>
                  <a:lnTo>
                    <a:pt x="65658" y="169036"/>
                  </a:lnTo>
                  <a:lnTo>
                    <a:pt x="1397" y="278129"/>
                  </a:lnTo>
                  <a:lnTo>
                    <a:pt x="0" y="283718"/>
                  </a:lnTo>
                  <a:lnTo>
                    <a:pt x="0" y="292100"/>
                  </a:lnTo>
                  <a:lnTo>
                    <a:pt x="1397" y="297688"/>
                  </a:lnTo>
                  <a:lnTo>
                    <a:pt x="6984" y="301878"/>
                  </a:lnTo>
                  <a:lnTo>
                    <a:pt x="89407" y="378714"/>
                  </a:lnTo>
                  <a:lnTo>
                    <a:pt x="94996" y="382904"/>
                  </a:lnTo>
                  <a:lnTo>
                    <a:pt x="97789" y="391286"/>
                  </a:lnTo>
                  <a:lnTo>
                    <a:pt x="99186" y="398272"/>
                  </a:lnTo>
                  <a:lnTo>
                    <a:pt x="100583" y="403859"/>
                  </a:lnTo>
                  <a:lnTo>
                    <a:pt x="100583" y="487679"/>
                  </a:lnTo>
                  <a:lnTo>
                    <a:pt x="100583" y="493268"/>
                  </a:lnTo>
                  <a:lnTo>
                    <a:pt x="97789" y="500252"/>
                  </a:lnTo>
                  <a:lnTo>
                    <a:pt x="94996" y="508634"/>
                  </a:lnTo>
                  <a:lnTo>
                    <a:pt x="89407" y="512825"/>
                  </a:lnTo>
                  <a:lnTo>
                    <a:pt x="6984" y="589660"/>
                  </a:lnTo>
                  <a:lnTo>
                    <a:pt x="1397" y="593851"/>
                  </a:lnTo>
                  <a:lnTo>
                    <a:pt x="0" y="599440"/>
                  </a:lnTo>
                  <a:lnTo>
                    <a:pt x="0" y="607822"/>
                  </a:lnTo>
                  <a:lnTo>
                    <a:pt x="1397" y="613409"/>
                  </a:lnTo>
                  <a:lnTo>
                    <a:pt x="65658" y="722502"/>
                  </a:lnTo>
                  <a:lnTo>
                    <a:pt x="69850" y="729488"/>
                  </a:lnTo>
                  <a:lnTo>
                    <a:pt x="75437" y="732281"/>
                  </a:lnTo>
                  <a:lnTo>
                    <a:pt x="82423" y="733678"/>
                  </a:lnTo>
                  <a:lnTo>
                    <a:pt x="88010" y="732281"/>
                  </a:lnTo>
                  <a:lnTo>
                    <a:pt x="194055" y="697356"/>
                  </a:lnTo>
                  <a:lnTo>
                    <a:pt x="202437" y="695959"/>
                  </a:lnTo>
                  <a:lnTo>
                    <a:pt x="209423" y="695959"/>
                  </a:lnTo>
                  <a:lnTo>
                    <a:pt x="216407" y="698753"/>
                  </a:lnTo>
                  <a:lnTo>
                    <a:pt x="223392" y="701548"/>
                  </a:lnTo>
                  <a:lnTo>
                    <a:pt x="293242" y="742060"/>
                  </a:lnTo>
                  <a:lnTo>
                    <a:pt x="298830" y="744854"/>
                  </a:lnTo>
                  <a:lnTo>
                    <a:pt x="304419" y="751840"/>
                  </a:lnTo>
                  <a:lnTo>
                    <a:pt x="310006" y="758825"/>
                  </a:lnTo>
                  <a:lnTo>
                    <a:pt x="311403" y="764413"/>
                  </a:lnTo>
                  <a:lnTo>
                    <a:pt x="335152" y="874776"/>
                  </a:lnTo>
                  <a:lnTo>
                    <a:pt x="336550" y="880364"/>
                  </a:lnTo>
                  <a:lnTo>
                    <a:pt x="340740" y="885951"/>
                  </a:lnTo>
                  <a:lnTo>
                    <a:pt x="346328" y="890143"/>
                  </a:lnTo>
                  <a:lnTo>
                    <a:pt x="354710" y="891540"/>
                  </a:lnTo>
                  <a:lnTo>
                    <a:pt x="478916" y="891540"/>
                  </a:lnTo>
                  <a:lnTo>
                    <a:pt x="522224" y="764413"/>
                  </a:lnTo>
                  <a:lnTo>
                    <a:pt x="523621" y="758825"/>
                  </a:lnTo>
                  <a:lnTo>
                    <a:pt x="529208" y="751840"/>
                  </a:lnTo>
                  <a:lnTo>
                    <a:pt x="534797" y="744854"/>
                  </a:lnTo>
                  <a:lnTo>
                    <a:pt x="540384" y="742060"/>
                  </a:lnTo>
                  <a:lnTo>
                    <a:pt x="610234" y="701548"/>
                  </a:lnTo>
                  <a:lnTo>
                    <a:pt x="617220" y="698753"/>
                  </a:lnTo>
                  <a:lnTo>
                    <a:pt x="624204" y="695959"/>
                  </a:lnTo>
                  <a:lnTo>
                    <a:pt x="631189" y="695959"/>
                  </a:lnTo>
                  <a:lnTo>
                    <a:pt x="639572" y="697356"/>
                  </a:lnTo>
                  <a:lnTo>
                    <a:pt x="745616" y="732281"/>
                  </a:lnTo>
                  <a:lnTo>
                    <a:pt x="751204" y="733678"/>
                  </a:lnTo>
                  <a:lnTo>
                    <a:pt x="758189" y="732281"/>
                  </a:lnTo>
                  <a:lnTo>
                    <a:pt x="762380" y="729488"/>
                  </a:lnTo>
                  <a:lnTo>
                    <a:pt x="767969" y="722502"/>
                  </a:lnTo>
                  <a:lnTo>
                    <a:pt x="832230" y="613409"/>
                  </a:lnTo>
                  <a:lnTo>
                    <a:pt x="833627" y="607822"/>
                  </a:lnTo>
                  <a:lnTo>
                    <a:pt x="833627" y="599440"/>
                  </a:lnTo>
                  <a:lnTo>
                    <a:pt x="832230" y="593851"/>
                  </a:lnTo>
                  <a:lnTo>
                    <a:pt x="826642" y="589660"/>
                  </a:lnTo>
                  <a:lnTo>
                    <a:pt x="744220" y="512825"/>
                  </a:lnTo>
                  <a:lnTo>
                    <a:pt x="738631" y="508634"/>
                  </a:lnTo>
                  <a:lnTo>
                    <a:pt x="735837" y="500252"/>
                  </a:lnTo>
                  <a:lnTo>
                    <a:pt x="733044" y="493268"/>
                  </a:lnTo>
                  <a:lnTo>
                    <a:pt x="733044" y="487679"/>
                  </a:lnTo>
                  <a:lnTo>
                    <a:pt x="733044" y="403859"/>
                  </a:lnTo>
                  <a:lnTo>
                    <a:pt x="733044" y="398272"/>
                  </a:lnTo>
                  <a:lnTo>
                    <a:pt x="735837" y="391286"/>
                  </a:lnTo>
                  <a:lnTo>
                    <a:pt x="738631" y="382904"/>
                  </a:lnTo>
                  <a:lnTo>
                    <a:pt x="744220" y="378714"/>
                  </a:lnTo>
                  <a:lnTo>
                    <a:pt x="826642" y="301878"/>
                  </a:lnTo>
                  <a:close/>
                </a:path>
                <a:path w="833755" h="891540" extrusionOk="0">
                  <a:moveTo>
                    <a:pt x="693420" y="446404"/>
                  </a:moveTo>
                  <a:lnTo>
                    <a:pt x="693420" y="474345"/>
                  </a:lnTo>
                  <a:lnTo>
                    <a:pt x="689228" y="500760"/>
                  </a:lnTo>
                  <a:lnTo>
                    <a:pt x="672464" y="553720"/>
                  </a:lnTo>
                  <a:lnTo>
                    <a:pt x="647319" y="601218"/>
                  </a:lnTo>
                  <a:lnTo>
                    <a:pt x="613790" y="641603"/>
                  </a:lnTo>
                  <a:lnTo>
                    <a:pt x="571880" y="676528"/>
                  </a:lnTo>
                  <a:lnTo>
                    <a:pt x="525652" y="701548"/>
                  </a:lnTo>
                  <a:lnTo>
                    <a:pt x="472566" y="718311"/>
                  </a:lnTo>
                  <a:lnTo>
                    <a:pt x="416686" y="723900"/>
                  </a:lnTo>
                  <a:lnTo>
                    <a:pt x="387350" y="722502"/>
                  </a:lnTo>
                  <a:lnTo>
                    <a:pt x="359409" y="718311"/>
                  </a:lnTo>
                  <a:lnTo>
                    <a:pt x="332866" y="712724"/>
                  </a:lnTo>
                  <a:lnTo>
                    <a:pt x="307721" y="701548"/>
                  </a:lnTo>
                  <a:lnTo>
                    <a:pt x="282575" y="691769"/>
                  </a:lnTo>
                  <a:lnTo>
                    <a:pt x="237744" y="659765"/>
                  </a:lnTo>
                  <a:lnTo>
                    <a:pt x="201422" y="622046"/>
                  </a:lnTo>
                  <a:lnTo>
                    <a:pt x="170687" y="577469"/>
                  </a:lnTo>
                  <a:lnTo>
                    <a:pt x="149732" y="528701"/>
                  </a:lnTo>
                  <a:lnTo>
                    <a:pt x="138556" y="474345"/>
                  </a:lnTo>
                  <a:lnTo>
                    <a:pt x="137159" y="446404"/>
                  </a:lnTo>
                  <a:lnTo>
                    <a:pt x="142748" y="389254"/>
                  </a:lnTo>
                  <a:lnTo>
                    <a:pt x="159511" y="336296"/>
                  </a:lnTo>
                  <a:lnTo>
                    <a:pt x="184657" y="288798"/>
                  </a:lnTo>
                  <a:lnTo>
                    <a:pt x="218185" y="248411"/>
                  </a:lnTo>
                  <a:lnTo>
                    <a:pt x="260096" y="213486"/>
                  </a:lnTo>
                  <a:lnTo>
                    <a:pt x="307721" y="188468"/>
                  </a:lnTo>
                  <a:lnTo>
                    <a:pt x="332866" y="177292"/>
                  </a:lnTo>
                  <a:lnTo>
                    <a:pt x="359409" y="171703"/>
                  </a:lnTo>
                  <a:lnTo>
                    <a:pt x="387350" y="167513"/>
                  </a:lnTo>
                  <a:lnTo>
                    <a:pt x="416686" y="166116"/>
                  </a:lnTo>
                  <a:lnTo>
                    <a:pt x="472566" y="171703"/>
                  </a:lnTo>
                  <a:lnTo>
                    <a:pt x="525652" y="188468"/>
                  </a:lnTo>
                  <a:lnTo>
                    <a:pt x="571880" y="213486"/>
                  </a:lnTo>
                  <a:lnTo>
                    <a:pt x="613790" y="248411"/>
                  </a:lnTo>
                  <a:lnTo>
                    <a:pt x="647319" y="288798"/>
                  </a:lnTo>
                  <a:lnTo>
                    <a:pt x="672464" y="336296"/>
                  </a:lnTo>
                  <a:lnTo>
                    <a:pt x="689228" y="389254"/>
                  </a:lnTo>
                  <a:lnTo>
                    <a:pt x="693420" y="415671"/>
                  </a:lnTo>
                  <a:lnTo>
                    <a:pt x="693420" y="446404"/>
                  </a:lnTo>
                  <a:close/>
                </a:path>
                <a:path w="833755" h="891540" extrusionOk="0">
                  <a:moveTo>
                    <a:pt x="419100" y="690372"/>
                  </a:moveTo>
                  <a:lnTo>
                    <a:pt x="395224" y="688975"/>
                  </a:lnTo>
                  <a:lnTo>
                    <a:pt x="368680" y="686180"/>
                  </a:lnTo>
                  <a:lnTo>
                    <a:pt x="346201" y="677799"/>
                  </a:lnTo>
                  <a:lnTo>
                    <a:pt x="323723" y="670814"/>
                  </a:lnTo>
                  <a:lnTo>
                    <a:pt x="301371" y="659765"/>
                  </a:lnTo>
                  <a:lnTo>
                    <a:pt x="281685" y="648589"/>
                  </a:lnTo>
                  <a:lnTo>
                    <a:pt x="262127" y="634619"/>
                  </a:lnTo>
                  <a:lnTo>
                    <a:pt x="246633" y="617854"/>
                  </a:lnTo>
                  <a:lnTo>
                    <a:pt x="229870" y="599821"/>
                  </a:lnTo>
                  <a:lnTo>
                    <a:pt x="204597" y="560831"/>
                  </a:lnTo>
                  <a:lnTo>
                    <a:pt x="184911" y="517651"/>
                  </a:lnTo>
                  <a:lnTo>
                    <a:pt x="175132" y="470280"/>
                  </a:lnTo>
                  <a:lnTo>
                    <a:pt x="173735" y="446531"/>
                  </a:lnTo>
                </a:path>
                <a:path w="833755" h="891540" extrusionOk="0">
                  <a:moveTo>
                    <a:pt x="659891" y="446531"/>
                  </a:moveTo>
                  <a:lnTo>
                    <a:pt x="658495" y="419989"/>
                  </a:lnTo>
                  <a:lnTo>
                    <a:pt x="655701" y="396367"/>
                  </a:lnTo>
                  <a:lnTo>
                    <a:pt x="640333" y="350266"/>
                  </a:lnTo>
                  <a:lnTo>
                    <a:pt x="618108" y="308482"/>
                  </a:lnTo>
                  <a:lnTo>
                    <a:pt x="587501" y="272160"/>
                  </a:lnTo>
                  <a:lnTo>
                    <a:pt x="552703" y="241426"/>
                  </a:lnTo>
                  <a:lnTo>
                    <a:pt x="512317" y="219201"/>
                  </a:lnTo>
                  <a:lnTo>
                    <a:pt x="466344" y="206628"/>
                  </a:lnTo>
                  <a:lnTo>
                    <a:pt x="442595" y="201041"/>
                  </a:lnTo>
                  <a:lnTo>
                    <a:pt x="417575" y="199644"/>
                  </a:lnTo>
                </a:path>
              </a:pathLst>
            </a:custGeom>
            <a:solidFill>
              <a:srgbClr val="88AED6"/>
            </a:solidFill>
            <a:ln w="12700" cap="flat" cmpd="sng">
              <a:solidFill>
                <a:schemeClr val="lt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2000"/>
                <a:buFont typeface="Arial"/>
                <a:buNone/>
              </a:pPr>
              <a:endParaRPr sz="2000" b="0" i="0" u="none" strike="noStrike" cap="none">
                <a:solidFill>
                  <a:srgbClr val="000000"/>
                </a:solidFill>
                <a:latin typeface="Arial"/>
                <a:ea typeface="Arial"/>
                <a:cs typeface="Arial"/>
                <a:sym typeface="Arial"/>
              </a:endParaRPr>
            </a:p>
          </p:txBody>
        </p:sp>
        <p:sp>
          <p:nvSpPr>
            <p:cNvPr id="469" name="Google Shape;469;g2fb8c25a15c_0_158"/>
            <p:cNvSpPr/>
            <p:nvPr/>
          </p:nvSpPr>
          <p:spPr>
            <a:xfrm>
              <a:off x="8311828" y="5574824"/>
              <a:ext cx="257165" cy="310372"/>
            </a:xfrm>
            <a:custGeom>
              <a:avLst/>
              <a:gdLst/>
              <a:ahLst/>
              <a:cxnLst/>
              <a:rect l="l" t="t" r="r" b="b"/>
              <a:pathLst>
                <a:path w="257810" h="311150" extrusionOk="0">
                  <a:moveTo>
                    <a:pt x="74168" y="310895"/>
                  </a:moveTo>
                  <a:lnTo>
                    <a:pt x="74168" y="295528"/>
                  </a:lnTo>
                  <a:lnTo>
                    <a:pt x="72771" y="284352"/>
                  </a:lnTo>
                  <a:lnTo>
                    <a:pt x="71374" y="273303"/>
                  </a:lnTo>
                  <a:lnTo>
                    <a:pt x="67182" y="263525"/>
                  </a:lnTo>
                  <a:lnTo>
                    <a:pt x="62992" y="253745"/>
                  </a:lnTo>
                  <a:lnTo>
                    <a:pt x="50419" y="235584"/>
                  </a:lnTo>
                  <a:lnTo>
                    <a:pt x="36449" y="218820"/>
                  </a:lnTo>
                  <a:lnTo>
                    <a:pt x="23749" y="200786"/>
                  </a:lnTo>
                  <a:lnTo>
                    <a:pt x="18161" y="191007"/>
                  </a:lnTo>
                  <a:lnTo>
                    <a:pt x="11175" y="181228"/>
                  </a:lnTo>
                  <a:lnTo>
                    <a:pt x="6985" y="168655"/>
                  </a:lnTo>
                  <a:lnTo>
                    <a:pt x="4191" y="156082"/>
                  </a:lnTo>
                  <a:lnTo>
                    <a:pt x="1397" y="143636"/>
                  </a:lnTo>
                  <a:lnTo>
                    <a:pt x="0" y="128269"/>
                  </a:lnTo>
                  <a:lnTo>
                    <a:pt x="1397" y="114300"/>
                  </a:lnTo>
                  <a:lnTo>
                    <a:pt x="2794" y="103123"/>
                  </a:lnTo>
                  <a:lnTo>
                    <a:pt x="15367" y="66928"/>
                  </a:lnTo>
                  <a:lnTo>
                    <a:pt x="47625" y="29336"/>
                  </a:lnTo>
                  <a:lnTo>
                    <a:pt x="56006" y="22351"/>
                  </a:lnTo>
                  <a:lnTo>
                    <a:pt x="90931" y="5587"/>
                  </a:lnTo>
                  <a:lnTo>
                    <a:pt x="116204" y="0"/>
                  </a:lnTo>
                  <a:lnTo>
                    <a:pt x="128777" y="0"/>
                  </a:lnTo>
                  <a:lnTo>
                    <a:pt x="141350" y="0"/>
                  </a:lnTo>
                  <a:lnTo>
                    <a:pt x="155321" y="2793"/>
                  </a:lnTo>
                  <a:lnTo>
                    <a:pt x="166624" y="5587"/>
                  </a:lnTo>
                  <a:lnTo>
                    <a:pt x="179197" y="9778"/>
                  </a:lnTo>
                  <a:lnTo>
                    <a:pt x="188975" y="13969"/>
                  </a:lnTo>
                  <a:lnTo>
                    <a:pt x="200151" y="22351"/>
                  </a:lnTo>
                  <a:lnTo>
                    <a:pt x="209930" y="29336"/>
                  </a:lnTo>
                  <a:lnTo>
                    <a:pt x="219710" y="36194"/>
                  </a:lnTo>
                  <a:lnTo>
                    <a:pt x="228219" y="45973"/>
                  </a:lnTo>
                  <a:lnTo>
                    <a:pt x="233806" y="55752"/>
                  </a:lnTo>
                  <a:lnTo>
                    <a:pt x="242189" y="66928"/>
                  </a:lnTo>
                  <a:lnTo>
                    <a:pt x="246379" y="76707"/>
                  </a:lnTo>
                  <a:lnTo>
                    <a:pt x="250571" y="89280"/>
                  </a:lnTo>
                  <a:lnTo>
                    <a:pt x="253365" y="103123"/>
                  </a:lnTo>
                  <a:lnTo>
                    <a:pt x="257555" y="114300"/>
                  </a:lnTo>
                  <a:lnTo>
                    <a:pt x="257555" y="128269"/>
                  </a:lnTo>
                  <a:lnTo>
                    <a:pt x="257555" y="143636"/>
                  </a:lnTo>
                  <a:lnTo>
                    <a:pt x="253365" y="156082"/>
                  </a:lnTo>
                  <a:lnTo>
                    <a:pt x="250571" y="168655"/>
                  </a:lnTo>
                  <a:lnTo>
                    <a:pt x="244982" y="181228"/>
                  </a:lnTo>
                  <a:lnTo>
                    <a:pt x="240792" y="191007"/>
                  </a:lnTo>
                  <a:lnTo>
                    <a:pt x="233806" y="200786"/>
                  </a:lnTo>
                  <a:lnTo>
                    <a:pt x="221106" y="218820"/>
                  </a:lnTo>
                  <a:lnTo>
                    <a:pt x="205740" y="235584"/>
                  </a:lnTo>
                  <a:lnTo>
                    <a:pt x="195961" y="253745"/>
                  </a:lnTo>
                  <a:lnTo>
                    <a:pt x="188975" y="263525"/>
                  </a:lnTo>
                  <a:lnTo>
                    <a:pt x="186181" y="273303"/>
                  </a:lnTo>
                  <a:lnTo>
                    <a:pt x="183388" y="284352"/>
                  </a:lnTo>
                  <a:lnTo>
                    <a:pt x="183388" y="295528"/>
                  </a:lnTo>
                  <a:lnTo>
                    <a:pt x="183388" y="310895"/>
                  </a:lnTo>
                  <a:lnTo>
                    <a:pt x="74168" y="310895"/>
                  </a:lnTo>
                  <a:close/>
                </a:path>
                <a:path w="257810" h="311150" extrusionOk="0">
                  <a:moveTo>
                    <a:pt x="135890" y="71627"/>
                  </a:moveTo>
                  <a:lnTo>
                    <a:pt x="85344" y="145033"/>
                  </a:lnTo>
                  <a:lnTo>
                    <a:pt x="156972" y="131190"/>
                  </a:lnTo>
                  <a:lnTo>
                    <a:pt x="120396" y="208787"/>
                  </a:lnTo>
                </a:path>
              </a:pathLst>
            </a:custGeom>
            <a:solidFill>
              <a:srgbClr val="88AED6"/>
            </a:solidFill>
            <a:ln w="12700" cap="flat" cmpd="sng">
              <a:solidFill>
                <a:schemeClr val="lt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2000"/>
                <a:buFont typeface="Arial"/>
                <a:buNone/>
              </a:pPr>
              <a:endParaRPr sz="2000" b="0" i="0" u="none" strike="noStrike" cap="none">
                <a:solidFill>
                  <a:srgbClr val="000000"/>
                </a:solidFill>
                <a:latin typeface="Arial"/>
                <a:ea typeface="Arial"/>
                <a:cs typeface="Arial"/>
                <a:sym typeface="Arial"/>
              </a:endParaRPr>
            </a:p>
          </p:txBody>
        </p:sp>
      </p:grpSp>
      <p:grpSp>
        <p:nvGrpSpPr>
          <p:cNvPr id="470" name="Google Shape;470;g2fb8c25a15c_0_158"/>
          <p:cNvGrpSpPr/>
          <p:nvPr/>
        </p:nvGrpSpPr>
        <p:grpSpPr>
          <a:xfrm>
            <a:off x="282705" y="1332172"/>
            <a:ext cx="2925903" cy="3210531"/>
            <a:chOff x="282705" y="1457834"/>
            <a:chExt cx="2925903" cy="3210531"/>
          </a:xfrm>
        </p:grpSpPr>
        <p:sp>
          <p:nvSpPr>
            <p:cNvPr id="471" name="Google Shape;471;g2fb8c25a15c_0_158"/>
            <p:cNvSpPr/>
            <p:nvPr/>
          </p:nvSpPr>
          <p:spPr>
            <a:xfrm>
              <a:off x="282705" y="1499865"/>
              <a:ext cx="2880000" cy="360000"/>
            </a:xfrm>
            <a:prstGeom prst="rect">
              <a:avLst/>
            </a:prstGeom>
            <a:solidFill>
              <a:srgbClr val="0048A8"/>
            </a:solidFill>
            <a:ln w="9525" cap="flat" cmpd="sng">
              <a:solidFill>
                <a:srgbClr val="006756"/>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2000"/>
                <a:buFont typeface="Arial"/>
                <a:buNone/>
              </a:pPr>
              <a:endParaRPr sz="2000" b="0" i="0" u="none" strike="noStrike" cap="none">
                <a:solidFill>
                  <a:srgbClr val="FFFFFF"/>
                </a:solidFill>
                <a:latin typeface="Arial"/>
                <a:ea typeface="Arial"/>
                <a:cs typeface="Arial"/>
                <a:sym typeface="Arial"/>
              </a:endParaRPr>
            </a:p>
          </p:txBody>
        </p:sp>
        <p:sp>
          <p:nvSpPr>
            <p:cNvPr id="472" name="Google Shape;472;g2fb8c25a15c_0_158"/>
            <p:cNvSpPr/>
            <p:nvPr/>
          </p:nvSpPr>
          <p:spPr>
            <a:xfrm>
              <a:off x="289529" y="1893477"/>
              <a:ext cx="2864400" cy="2761200"/>
            </a:xfrm>
            <a:prstGeom prst="rect">
              <a:avLst/>
            </a:prstGeom>
            <a:noFill/>
            <a:ln w="25400" cap="flat" cmpd="sng">
              <a:solidFill>
                <a:srgbClr val="0048A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000"/>
                <a:buFont typeface="Arial"/>
                <a:buNone/>
              </a:pPr>
              <a:endParaRPr sz="2000" b="0" i="0" u="none" strike="noStrike" cap="none">
                <a:solidFill>
                  <a:srgbClr val="FFFFFF"/>
                </a:solidFill>
                <a:latin typeface="Arial"/>
                <a:ea typeface="Arial"/>
                <a:cs typeface="Arial"/>
                <a:sym typeface="Arial"/>
              </a:endParaRPr>
            </a:p>
          </p:txBody>
        </p:sp>
        <p:sp>
          <p:nvSpPr>
            <p:cNvPr id="473" name="Google Shape;473;g2fb8c25a15c_0_158"/>
            <p:cNvSpPr txBox="1"/>
            <p:nvPr/>
          </p:nvSpPr>
          <p:spPr>
            <a:xfrm>
              <a:off x="395808" y="2205665"/>
              <a:ext cx="2812800" cy="2462700"/>
            </a:xfrm>
            <a:prstGeom prst="rect">
              <a:avLst/>
            </a:prstGeom>
            <a:noFill/>
            <a:ln>
              <a:noFill/>
            </a:ln>
          </p:spPr>
          <p:txBody>
            <a:bodyPr spcFirstLastPara="1" wrap="square" lIns="91425" tIns="45700" rIns="91425" bIns="45700" anchor="t" anchorCtr="0">
              <a:spAutoFit/>
            </a:bodyPr>
            <a:lstStyle/>
            <a:p>
              <a:pPr marL="171450" marR="0" lvl="0" indent="-171450" algn="l" rtl="0">
                <a:lnSpc>
                  <a:spcPct val="120000"/>
                </a:lnSpc>
                <a:spcBef>
                  <a:spcPts val="0"/>
                </a:spcBef>
                <a:spcAft>
                  <a:spcPts val="0"/>
                </a:spcAft>
                <a:buClr>
                  <a:srgbClr val="000000"/>
                </a:buClr>
                <a:buSzPts val="1000"/>
                <a:buFont typeface="Arial"/>
                <a:buChar char="•"/>
              </a:pPr>
              <a:r>
                <a:rPr lang="en-IE" sz="1000" b="0" i="0" u="none" strike="noStrike" cap="none">
                  <a:solidFill>
                    <a:srgbClr val="000000"/>
                  </a:solidFill>
                  <a:latin typeface="Arial"/>
                  <a:ea typeface="Arial"/>
                  <a:cs typeface="Arial"/>
                  <a:sym typeface="Arial"/>
                </a:rPr>
                <a:t>Patient Portal  </a:t>
              </a:r>
              <a:endParaRPr sz="1400" b="0" i="0" u="none" strike="noStrike" cap="none">
                <a:solidFill>
                  <a:srgbClr val="000000"/>
                </a:solidFill>
                <a:latin typeface="Arial"/>
                <a:ea typeface="Arial"/>
                <a:cs typeface="Arial"/>
                <a:sym typeface="Arial"/>
              </a:endParaRPr>
            </a:p>
            <a:p>
              <a:pPr marL="171450" marR="0" lvl="0" indent="-171450" algn="l" rtl="0">
                <a:lnSpc>
                  <a:spcPct val="120000"/>
                </a:lnSpc>
                <a:spcBef>
                  <a:spcPts val="0"/>
                </a:spcBef>
                <a:spcAft>
                  <a:spcPts val="0"/>
                </a:spcAft>
                <a:buClr>
                  <a:srgbClr val="000000"/>
                </a:buClr>
                <a:buSzPts val="1000"/>
                <a:buFont typeface="Arial"/>
                <a:buChar char="•"/>
              </a:pPr>
              <a:r>
                <a:rPr lang="en-IE" sz="1000" b="0" i="0" u="none" strike="noStrike" cap="none">
                  <a:solidFill>
                    <a:srgbClr val="000000"/>
                  </a:solidFill>
                  <a:latin typeface="Arial"/>
                  <a:ea typeface="Arial"/>
                  <a:cs typeface="Arial"/>
                  <a:sym typeface="Arial"/>
                </a:rPr>
                <a:t>HSE app</a:t>
              </a:r>
              <a:endParaRPr sz="1400" b="0" i="0" u="none" strike="noStrike" cap="none">
                <a:solidFill>
                  <a:srgbClr val="000000"/>
                </a:solidFill>
                <a:latin typeface="Arial"/>
                <a:ea typeface="Arial"/>
                <a:cs typeface="Arial"/>
                <a:sym typeface="Arial"/>
              </a:endParaRPr>
            </a:p>
            <a:p>
              <a:pPr marL="171450" marR="0" lvl="0" indent="-171450" algn="l" rtl="0">
                <a:lnSpc>
                  <a:spcPct val="120000"/>
                </a:lnSpc>
                <a:spcBef>
                  <a:spcPts val="0"/>
                </a:spcBef>
                <a:spcAft>
                  <a:spcPts val="0"/>
                </a:spcAft>
                <a:buClr>
                  <a:srgbClr val="000000"/>
                </a:buClr>
                <a:buSzPts val="1000"/>
                <a:buFont typeface="Arial"/>
                <a:buChar char="•"/>
              </a:pPr>
              <a:r>
                <a:rPr lang="en-IE" sz="1000" b="0" i="0" u="none" strike="noStrike" cap="none">
                  <a:solidFill>
                    <a:srgbClr val="000000"/>
                  </a:solidFill>
                  <a:latin typeface="Arial"/>
                  <a:ea typeface="Arial"/>
                  <a:cs typeface="Arial"/>
                  <a:sym typeface="Arial"/>
                </a:rPr>
                <a:t>HSELive - Contact Centre </a:t>
              </a:r>
              <a:endParaRPr sz="1400" b="0" i="0" u="none" strike="noStrike" cap="none">
                <a:solidFill>
                  <a:srgbClr val="000000"/>
                </a:solidFill>
                <a:latin typeface="Arial"/>
                <a:ea typeface="Arial"/>
                <a:cs typeface="Arial"/>
                <a:sym typeface="Arial"/>
              </a:endParaRPr>
            </a:p>
            <a:p>
              <a:pPr marL="171450" marR="0" lvl="0" indent="-171450" algn="l" rtl="0">
                <a:lnSpc>
                  <a:spcPct val="120000"/>
                </a:lnSpc>
                <a:spcBef>
                  <a:spcPts val="0"/>
                </a:spcBef>
                <a:spcAft>
                  <a:spcPts val="0"/>
                </a:spcAft>
                <a:buClr>
                  <a:srgbClr val="000000"/>
                </a:buClr>
                <a:buSzPts val="1000"/>
                <a:buFont typeface="Arial"/>
                <a:buChar char="•"/>
              </a:pPr>
              <a:r>
                <a:rPr lang="en-IE" sz="1000" b="0" i="0" u="none" strike="noStrike" cap="none">
                  <a:solidFill>
                    <a:srgbClr val="000000"/>
                  </a:solidFill>
                  <a:latin typeface="Arial"/>
                  <a:ea typeface="Arial"/>
                  <a:cs typeface="Arial"/>
                  <a:sym typeface="Arial"/>
                </a:rPr>
                <a:t>Patient Feedback Platform</a:t>
              </a:r>
              <a:endParaRPr sz="1400" b="0" i="0" u="none" strike="noStrike" cap="none">
                <a:solidFill>
                  <a:srgbClr val="000000"/>
                </a:solidFill>
                <a:latin typeface="Arial"/>
                <a:ea typeface="Arial"/>
                <a:cs typeface="Arial"/>
                <a:sym typeface="Arial"/>
              </a:endParaRPr>
            </a:p>
            <a:p>
              <a:pPr marL="171450" marR="0" lvl="0" indent="-171450" algn="l" rtl="0">
                <a:lnSpc>
                  <a:spcPct val="120000"/>
                </a:lnSpc>
                <a:spcBef>
                  <a:spcPts val="0"/>
                </a:spcBef>
                <a:spcAft>
                  <a:spcPts val="0"/>
                </a:spcAft>
                <a:buClr>
                  <a:srgbClr val="000000"/>
                </a:buClr>
                <a:buSzPts val="1000"/>
                <a:buFont typeface="Arial"/>
                <a:buChar char="•"/>
              </a:pPr>
              <a:r>
                <a:rPr lang="en-IE" sz="1000" b="0" i="0" u="none" strike="noStrike" cap="none">
                  <a:solidFill>
                    <a:srgbClr val="000000"/>
                  </a:solidFill>
                  <a:latin typeface="Arial"/>
                  <a:ea typeface="Arial"/>
                  <a:cs typeface="Arial"/>
                  <a:sym typeface="Arial"/>
                </a:rPr>
                <a:t>Remote Care Monitoring and Digital Therapeutics</a:t>
              </a:r>
              <a:endParaRPr sz="1400" b="0" i="0" u="none" strike="noStrike" cap="none">
                <a:solidFill>
                  <a:srgbClr val="000000"/>
                </a:solidFill>
                <a:latin typeface="Arial"/>
                <a:ea typeface="Arial"/>
                <a:cs typeface="Arial"/>
                <a:sym typeface="Arial"/>
              </a:endParaRPr>
            </a:p>
            <a:p>
              <a:pPr marL="171450" marR="0" lvl="0" indent="-171450" algn="l" rtl="0">
                <a:lnSpc>
                  <a:spcPct val="120000"/>
                </a:lnSpc>
                <a:spcBef>
                  <a:spcPts val="0"/>
                </a:spcBef>
                <a:spcAft>
                  <a:spcPts val="0"/>
                </a:spcAft>
                <a:buClr>
                  <a:srgbClr val="000000"/>
                </a:buClr>
                <a:buSzPts val="1000"/>
                <a:buFont typeface="Arial"/>
                <a:buChar char="•"/>
              </a:pPr>
              <a:r>
                <a:rPr lang="en-IE" sz="1000" b="0" i="0" u="none" strike="noStrike" cap="none">
                  <a:solidFill>
                    <a:srgbClr val="000000"/>
                  </a:solidFill>
                  <a:latin typeface="Arial"/>
                  <a:ea typeface="Arial"/>
                  <a:cs typeface="Arial"/>
                  <a:sym typeface="Arial"/>
                </a:rPr>
                <a:t>Benefits and Schemes access</a:t>
              </a:r>
              <a:endParaRPr sz="1400" b="0" i="0" u="none" strike="noStrike" cap="none">
                <a:solidFill>
                  <a:srgbClr val="000000"/>
                </a:solidFill>
                <a:latin typeface="Arial"/>
                <a:ea typeface="Arial"/>
                <a:cs typeface="Arial"/>
                <a:sym typeface="Arial"/>
              </a:endParaRPr>
            </a:p>
            <a:p>
              <a:pPr marL="171450" marR="0" lvl="0" indent="-171450" algn="l" rtl="0">
                <a:lnSpc>
                  <a:spcPct val="120000"/>
                </a:lnSpc>
                <a:spcBef>
                  <a:spcPts val="0"/>
                </a:spcBef>
                <a:spcAft>
                  <a:spcPts val="0"/>
                </a:spcAft>
                <a:buClr>
                  <a:srgbClr val="000000"/>
                </a:buClr>
                <a:buSzPts val="1000"/>
                <a:buFont typeface="Arial"/>
                <a:buChar char="•"/>
              </a:pPr>
              <a:r>
                <a:rPr lang="en-IE" sz="1000" b="0" i="0" u="none" strike="noStrike" cap="none">
                  <a:solidFill>
                    <a:srgbClr val="000000"/>
                  </a:solidFill>
                  <a:latin typeface="Arial"/>
                  <a:ea typeface="Arial"/>
                  <a:cs typeface="Arial"/>
                  <a:sym typeface="Arial"/>
                </a:rPr>
                <a:t>Public Facing Engagement and Digital Literacy Development Programmes</a:t>
              </a:r>
              <a:endParaRPr sz="1400" b="0" i="0" u="none" strike="noStrike" cap="none">
                <a:solidFill>
                  <a:srgbClr val="000000"/>
                </a:solidFill>
                <a:latin typeface="Arial"/>
                <a:ea typeface="Arial"/>
                <a:cs typeface="Arial"/>
                <a:sym typeface="Arial"/>
              </a:endParaRPr>
            </a:p>
            <a:p>
              <a:pPr marL="171450" marR="0" lvl="0" indent="-171450" algn="l" rtl="0">
                <a:lnSpc>
                  <a:spcPct val="120000"/>
                </a:lnSpc>
                <a:spcBef>
                  <a:spcPts val="0"/>
                </a:spcBef>
                <a:spcAft>
                  <a:spcPts val="0"/>
                </a:spcAft>
                <a:buClr>
                  <a:srgbClr val="000000"/>
                </a:buClr>
                <a:buSzPts val="1000"/>
                <a:buFont typeface="Arial"/>
                <a:buChar char="•"/>
              </a:pPr>
              <a:r>
                <a:rPr lang="en-IE" sz="1000" b="0" i="0" u="none" strike="noStrike" cap="none">
                  <a:solidFill>
                    <a:srgbClr val="000000"/>
                  </a:solidFill>
                  <a:latin typeface="Arial"/>
                  <a:ea typeface="Arial"/>
                  <a:cs typeface="Arial"/>
                  <a:sym typeface="Arial"/>
                </a:rPr>
                <a:t>Public Website Content Management </a:t>
              </a:r>
              <a:endParaRPr sz="1400" b="0" i="0" u="none" strike="noStrike" cap="none">
                <a:solidFill>
                  <a:srgbClr val="000000"/>
                </a:solidFill>
                <a:latin typeface="Arial"/>
                <a:ea typeface="Arial"/>
                <a:cs typeface="Arial"/>
                <a:sym typeface="Arial"/>
              </a:endParaRPr>
            </a:p>
            <a:p>
              <a:pPr marL="171450" marR="0" lvl="0" indent="-171450" algn="l" rtl="0">
                <a:lnSpc>
                  <a:spcPct val="120000"/>
                </a:lnSpc>
                <a:spcBef>
                  <a:spcPts val="0"/>
                </a:spcBef>
                <a:spcAft>
                  <a:spcPts val="0"/>
                </a:spcAft>
                <a:buClr>
                  <a:srgbClr val="000000"/>
                </a:buClr>
                <a:buSzPts val="1000"/>
                <a:buFont typeface="Arial"/>
                <a:buChar char="•"/>
              </a:pPr>
              <a:r>
                <a:rPr lang="en-IE" sz="1000" b="0" i="0" u="none" strike="noStrike" cap="none">
                  <a:solidFill>
                    <a:srgbClr val="000000"/>
                  </a:solidFill>
                  <a:latin typeface="Arial"/>
                  <a:ea typeface="Arial"/>
                  <a:cs typeface="Arial"/>
                  <a:sym typeface="Arial"/>
                </a:rPr>
                <a:t>Open Health API Framework </a:t>
              </a:r>
              <a:endParaRPr sz="1400" b="0" i="0" u="none" strike="noStrike" cap="none">
                <a:solidFill>
                  <a:srgbClr val="000000"/>
                </a:solidFill>
                <a:latin typeface="Arial"/>
                <a:ea typeface="Arial"/>
                <a:cs typeface="Arial"/>
                <a:sym typeface="Arial"/>
              </a:endParaRPr>
            </a:p>
            <a:p>
              <a:pPr marL="171450" marR="0" lvl="0" indent="-171450" algn="l" rtl="0">
                <a:lnSpc>
                  <a:spcPct val="120000"/>
                </a:lnSpc>
                <a:spcBef>
                  <a:spcPts val="0"/>
                </a:spcBef>
                <a:spcAft>
                  <a:spcPts val="0"/>
                </a:spcAft>
                <a:buClr>
                  <a:srgbClr val="000000"/>
                </a:buClr>
                <a:buSzPts val="1000"/>
                <a:buFont typeface="Arial"/>
                <a:buChar char="•"/>
              </a:pPr>
              <a:r>
                <a:rPr lang="en-IE" sz="1000" b="0" i="0" u="none" strike="noStrike" cap="none">
                  <a:solidFill>
                    <a:srgbClr val="000000"/>
                  </a:solidFill>
                  <a:latin typeface="Arial"/>
                  <a:ea typeface="Arial"/>
                  <a:cs typeface="Arial"/>
                  <a:sym typeface="Arial"/>
                </a:rPr>
                <a:t>Contact Care Platform </a:t>
              </a:r>
              <a:endParaRPr sz="1400" b="0" i="0" u="none" strike="noStrike" cap="none">
                <a:solidFill>
                  <a:srgbClr val="000000"/>
                </a:solidFill>
                <a:latin typeface="Arial"/>
                <a:ea typeface="Arial"/>
                <a:cs typeface="Arial"/>
                <a:sym typeface="Arial"/>
              </a:endParaRPr>
            </a:p>
            <a:p>
              <a:pPr marL="171450" marR="0" lvl="0" indent="-171450" algn="l" rtl="0">
                <a:lnSpc>
                  <a:spcPct val="120000"/>
                </a:lnSpc>
                <a:spcBef>
                  <a:spcPts val="0"/>
                </a:spcBef>
                <a:spcAft>
                  <a:spcPts val="0"/>
                </a:spcAft>
                <a:buClr>
                  <a:srgbClr val="000000"/>
                </a:buClr>
                <a:buSzPts val="1000"/>
                <a:buFont typeface="Arial"/>
                <a:buChar char="•"/>
              </a:pPr>
              <a:r>
                <a:rPr lang="en-IE" sz="1000" b="0" i="0" u="none" strike="noStrike" cap="none">
                  <a:solidFill>
                    <a:srgbClr val="000000"/>
                  </a:solidFill>
                  <a:latin typeface="Arial"/>
                  <a:ea typeface="Arial"/>
                  <a:cs typeface="Arial"/>
                  <a:sym typeface="Arial"/>
                </a:rPr>
                <a:t>Telehealth </a:t>
              </a:r>
              <a:endParaRPr sz="1400" b="0" i="0" u="none" strike="noStrike" cap="none">
                <a:solidFill>
                  <a:srgbClr val="000000"/>
                </a:solidFill>
                <a:latin typeface="Arial"/>
                <a:ea typeface="Arial"/>
                <a:cs typeface="Arial"/>
                <a:sym typeface="Arial"/>
              </a:endParaRPr>
            </a:p>
          </p:txBody>
        </p:sp>
        <p:sp>
          <p:nvSpPr>
            <p:cNvPr id="474" name="Google Shape;474;g2fb8c25a15c_0_158"/>
            <p:cNvSpPr txBox="1"/>
            <p:nvPr/>
          </p:nvSpPr>
          <p:spPr>
            <a:xfrm>
              <a:off x="316300" y="1897811"/>
              <a:ext cx="2829900" cy="307800"/>
            </a:xfrm>
            <a:prstGeom prst="rect">
              <a:avLst/>
            </a:prstGeom>
            <a:noFill/>
            <a:ln>
              <a:noFill/>
            </a:ln>
          </p:spPr>
          <p:txBody>
            <a:bodyPr spcFirstLastPara="1" wrap="square" lIns="91425" tIns="45700" rIns="91425" bIns="45700" anchor="t" anchorCtr="0">
              <a:spAutoFit/>
            </a:bodyPr>
            <a:lstStyle/>
            <a:p>
              <a:pPr marL="0" marR="0" lvl="0" indent="0" algn="ctr" rtl="0">
                <a:lnSpc>
                  <a:spcPct val="130000"/>
                </a:lnSpc>
                <a:spcBef>
                  <a:spcPts val="0"/>
                </a:spcBef>
                <a:spcAft>
                  <a:spcPts val="0"/>
                </a:spcAft>
                <a:buClr>
                  <a:srgbClr val="000000"/>
                </a:buClr>
                <a:buSzPts val="1400"/>
                <a:buFont typeface="Arial"/>
                <a:buNone/>
              </a:pPr>
              <a:r>
                <a:rPr lang="en-IE" sz="1400" b="1" i="0" u="none" strike="noStrike" cap="none">
                  <a:solidFill>
                    <a:srgbClr val="000000"/>
                  </a:solidFill>
                  <a:latin typeface="Arial"/>
                  <a:ea typeface="Arial"/>
                  <a:cs typeface="Arial"/>
                  <a:sym typeface="Arial"/>
                </a:rPr>
                <a:t>11 Key Initiatives</a:t>
              </a:r>
              <a:endParaRPr sz="1400" b="0" i="0" u="none" strike="noStrike" cap="none">
                <a:solidFill>
                  <a:srgbClr val="000000"/>
                </a:solidFill>
                <a:latin typeface="Arial"/>
                <a:ea typeface="Arial"/>
                <a:cs typeface="Arial"/>
                <a:sym typeface="Arial"/>
              </a:endParaRPr>
            </a:p>
          </p:txBody>
        </p:sp>
        <p:grpSp>
          <p:nvGrpSpPr>
            <p:cNvPr id="475" name="Google Shape;475;g2fb8c25a15c_0_158"/>
            <p:cNvGrpSpPr/>
            <p:nvPr/>
          </p:nvGrpSpPr>
          <p:grpSpPr>
            <a:xfrm>
              <a:off x="376164" y="1591372"/>
              <a:ext cx="323958" cy="216007"/>
              <a:chOff x="407159" y="1591444"/>
              <a:chExt cx="211931" cy="141310"/>
            </a:xfrm>
          </p:grpSpPr>
          <p:pic>
            <p:nvPicPr>
              <p:cNvPr id="476" name="Google Shape;476;g2fb8c25a15c_0_158"/>
              <p:cNvPicPr preferRelativeResize="0"/>
              <p:nvPr/>
            </p:nvPicPr>
            <p:blipFill rotWithShape="1">
              <a:blip r:embed="rId6">
                <a:alphaModFix/>
              </a:blip>
              <a:srcRect/>
              <a:stretch/>
            </p:blipFill>
            <p:spPr>
              <a:xfrm>
                <a:off x="500170" y="1618978"/>
                <a:ext cx="83820" cy="113776"/>
              </a:xfrm>
              <a:prstGeom prst="rect">
                <a:avLst/>
              </a:prstGeom>
              <a:solidFill>
                <a:srgbClr val="0048A8"/>
              </a:solidFill>
              <a:ln>
                <a:noFill/>
              </a:ln>
            </p:spPr>
          </p:pic>
          <p:sp>
            <p:nvSpPr>
              <p:cNvPr id="477" name="Google Shape;477;g2fb8c25a15c_0_158"/>
              <p:cNvSpPr/>
              <p:nvPr/>
            </p:nvSpPr>
            <p:spPr>
              <a:xfrm>
                <a:off x="407159" y="1591444"/>
                <a:ext cx="211931" cy="72452"/>
              </a:xfrm>
              <a:custGeom>
                <a:avLst/>
                <a:gdLst/>
                <a:ahLst/>
                <a:cxnLst/>
                <a:rect l="l" t="t" r="r" b="b"/>
                <a:pathLst>
                  <a:path w="847725" h="292735" extrusionOk="0">
                    <a:moveTo>
                      <a:pt x="208787" y="83820"/>
                    </a:moveTo>
                    <a:lnTo>
                      <a:pt x="191643" y="72008"/>
                    </a:lnTo>
                    <a:lnTo>
                      <a:pt x="184403" y="67055"/>
                    </a:lnTo>
                  </a:path>
                  <a:path w="847725" h="292735" extrusionOk="0">
                    <a:moveTo>
                      <a:pt x="703961" y="268604"/>
                    </a:moveTo>
                    <a:lnTo>
                      <a:pt x="723138" y="251714"/>
                    </a:lnTo>
                    <a:lnTo>
                      <a:pt x="739648" y="230758"/>
                    </a:lnTo>
                    <a:lnTo>
                      <a:pt x="747013" y="219709"/>
                    </a:lnTo>
                    <a:lnTo>
                      <a:pt x="754253" y="208788"/>
                    </a:lnTo>
                    <a:lnTo>
                      <a:pt x="758825" y="197739"/>
                    </a:lnTo>
                    <a:lnTo>
                      <a:pt x="763524" y="186817"/>
                    </a:lnTo>
                    <a:lnTo>
                      <a:pt x="800100" y="158876"/>
                    </a:lnTo>
                    <a:lnTo>
                      <a:pt x="616076" y="9144"/>
                    </a:lnTo>
                    <a:lnTo>
                      <a:pt x="598678" y="21081"/>
                    </a:lnTo>
                    <a:lnTo>
                      <a:pt x="585851" y="29082"/>
                    </a:lnTo>
                    <a:lnTo>
                      <a:pt x="574801" y="34035"/>
                    </a:lnTo>
                    <a:lnTo>
                      <a:pt x="560197" y="40131"/>
                    </a:lnTo>
                    <a:lnTo>
                      <a:pt x="541782" y="45084"/>
                    </a:lnTo>
                    <a:lnTo>
                      <a:pt x="524382" y="47117"/>
                    </a:lnTo>
                    <a:lnTo>
                      <a:pt x="506983" y="47117"/>
                    </a:lnTo>
                    <a:lnTo>
                      <a:pt x="489584" y="43052"/>
                    </a:lnTo>
                    <a:lnTo>
                      <a:pt x="474091" y="40131"/>
                    </a:lnTo>
                    <a:lnTo>
                      <a:pt x="457581" y="36068"/>
                    </a:lnTo>
                    <a:lnTo>
                      <a:pt x="431038" y="26161"/>
                    </a:lnTo>
                    <a:lnTo>
                      <a:pt x="417322" y="25146"/>
                    </a:lnTo>
                    <a:lnTo>
                      <a:pt x="406272" y="26161"/>
                    </a:lnTo>
                    <a:lnTo>
                      <a:pt x="394334" y="28067"/>
                    </a:lnTo>
                    <a:lnTo>
                      <a:pt x="383413" y="32130"/>
                    </a:lnTo>
                    <a:lnTo>
                      <a:pt x="214884" y="118999"/>
                    </a:lnTo>
                    <a:lnTo>
                      <a:pt x="217678" y="126873"/>
                    </a:lnTo>
                    <a:lnTo>
                      <a:pt x="220344" y="132969"/>
                    </a:lnTo>
                    <a:lnTo>
                      <a:pt x="225933" y="139953"/>
                    </a:lnTo>
                    <a:lnTo>
                      <a:pt x="230505" y="145923"/>
                    </a:lnTo>
                    <a:lnTo>
                      <a:pt x="243331" y="154813"/>
                    </a:lnTo>
                    <a:lnTo>
                      <a:pt x="259715" y="162814"/>
                    </a:lnTo>
                    <a:lnTo>
                      <a:pt x="275336" y="169799"/>
                    </a:lnTo>
                    <a:lnTo>
                      <a:pt x="292734" y="170815"/>
                    </a:lnTo>
                    <a:lnTo>
                      <a:pt x="308356" y="170815"/>
                    </a:lnTo>
                    <a:lnTo>
                      <a:pt x="323850" y="167894"/>
                    </a:lnTo>
                    <a:lnTo>
                      <a:pt x="461264" y="123951"/>
                    </a:lnTo>
                    <a:lnTo>
                      <a:pt x="668274" y="292607"/>
                    </a:lnTo>
                  </a:path>
                  <a:path w="847725" h="292735" extrusionOk="0">
                    <a:moveTo>
                      <a:pt x="847344" y="117601"/>
                    </a:moveTo>
                    <a:lnTo>
                      <a:pt x="812419" y="166116"/>
                    </a:lnTo>
                    <a:lnTo>
                      <a:pt x="605028" y="0"/>
                    </a:lnTo>
                  </a:path>
                  <a:path w="847725" h="292735" extrusionOk="0">
                    <a:moveTo>
                      <a:pt x="815339" y="111251"/>
                    </a:moveTo>
                    <a:lnTo>
                      <a:pt x="792480" y="91440"/>
                    </a:lnTo>
                  </a:path>
                  <a:path w="847725" h="292735" extrusionOk="0">
                    <a:moveTo>
                      <a:pt x="154305" y="4572"/>
                    </a:moveTo>
                    <a:lnTo>
                      <a:pt x="201168" y="42418"/>
                    </a:lnTo>
                    <a:lnTo>
                      <a:pt x="46850" y="268224"/>
                    </a:lnTo>
                    <a:lnTo>
                      <a:pt x="0" y="230377"/>
                    </a:lnTo>
                  </a:path>
                  <a:path w="847725" h="292735" extrusionOk="0">
                    <a:moveTo>
                      <a:pt x="30480" y="214883"/>
                    </a:moveTo>
                    <a:lnTo>
                      <a:pt x="47243" y="188975"/>
                    </a:lnTo>
                  </a:path>
                </a:pathLst>
              </a:custGeom>
              <a:solidFill>
                <a:srgbClr val="0048A8"/>
              </a:solidFill>
              <a:ln w="12700" cap="flat" cmpd="sng">
                <a:solidFill>
                  <a:schemeClr val="lt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2000"/>
                  <a:buFont typeface="Arial"/>
                  <a:buNone/>
                </a:pPr>
                <a:endParaRPr sz="2000" b="0" i="0" u="none" strike="noStrike" cap="none">
                  <a:solidFill>
                    <a:srgbClr val="000000"/>
                  </a:solidFill>
                  <a:latin typeface="Arial"/>
                  <a:ea typeface="Arial"/>
                  <a:cs typeface="Arial"/>
                  <a:sym typeface="Arial"/>
                </a:endParaRPr>
              </a:p>
            </p:txBody>
          </p:sp>
          <p:sp>
            <p:nvSpPr>
              <p:cNvPr id="478" name="Google Shape;478;g2fb8c25a15c_0_158"/>
              <p:cNvSpPr/>
              <p:nvPr/>
            </p:nvSpPr>
            <p:spPr>
              <a:xfrm>
                <a:off x="430769" y="1673097"/>
                <a:ext cx="66040" cy="55478"/>
              </a:xfrm>
              <a:custGeom>
                <a:avLst/>
                <a:gdLst/>
                <a:ahLst/>
                <a:cxnLst/>
                <a:rect l="l" t="t" r="r" b="b"/>
                <a:pathLst>
                  <a:path w="264160" h="224154" extrusionOk="0">
                    <a:moveTo>
                      <a:pt x="246253" y="126873"/>
                    </a:moveTo>
                    <a:lnTo>
                      <a:pt x="237998" y="121920"/>
                    </a:lnTo>
                    <a:lnTo>
                      <a:pt x="227965" y="118999"/>
                    </a:lnTo>
                    <a:lnTo>
                      <a:pt x="217931" y="118999"/>
                    </a:lnTo>
                    <a:lnTo>
                      <a:pt x="207772" y="119888"/>
                    </a:lnTo>
                    <a:lnTo>
                      <a:pt x="205994" y="109093"/>
                    </a:lnTo>
                    <a:lnTo>
                      <a:pt x="203200" y="98171"/>
                    </a:lnTo>
                    <a:lnTo>
                      <a:pt x="197739" y="89154"/>
                    </a:lnTo>
                    <a:lnTo>
                      <a:pt x="190373" y="81280"/>
                    </a:lnTo>
                    <a:lnTo>
                      <a:pt x="180340" y="75311"/>
                    </a:lnTo>
                    <a:lnTo>
                      <a:pt x="170306" y="72390"/>
                    </a:lnTo>
                    <a:lnTo>
                      <a:pt x="160147" y="72390"/>
                    </a:lnTo>
                    <a:lnTo>
                      <a:pt x="150114" y="75311"/>
                    </a:lnTo>
                    <a:lnTo>
                      <a:pt x="148336" y="62484"/>
                    </a:lnTo>
                    <a:lnTo>
                      <a:pt x="145542" y="51562"/>
                    </a:lnTo>
                    <a:lnTo>
                      <a:pt x="140081" y="42672"/>
                    </a:lnTo>
                    <a:lnTo>
                      <a:pt x="132715" y="34671"/>
                    </a:lnTo>
                    <a:lnTo>
                      <a:pt x="122681" y="27813"/>
                    </a:lnTo>
                    <a:lnTo>
                      <a:pt x="112649" y="24765"/>
                    </a:lnTo>
                    <a:lnTo>
                      <a:pt x="100711" y="24765"/>
                    </a:lnTo>
                    <a:lnTo>
                      <a:pt x="90678" y="27813"/>
                    </a:lnTo>
                    <a:lnTo>
                      <a:pt x="85090" y="18796"/>
                    </a:lnTo>
                    <a:lnTo>
                      <a:pt x="77851" y="8890"/>
                    </a:lnTo>
                    <a:lnTo>
                      <a:pt x="70484" y="4953"/>
                    </a:lnTo>
                    <a:lnTo>
                      <a:pt x="62230" y="2032"/>
                    </a:lnTo>
                    <a:lnTo>
                      <a:pt x="53975" y="0"/>
                    </a:lnTo>
                    <a:lnTo>
                      <a:pt x="46736" y="2032"/>
                    </a:lnTo>
                    <a:lnTo>
                      <a:pt x="37528" y="2921"/>
                    </a:lnTo>
                    <a:lnTo>
                      <a:pt x="30213" y="5969"/>
                    </a:lnTo>
                    <a:lnTo>
                      <a:pt x="23799" y="12826"/>
                    </a:lnTo>
                    <a:lnTo>
                      <a:pt x="17399" y="18796"/>
                    </a:lnTo>
                    <a:lnTo>
                      <a:pt x="9156" y="31750"/>
                    </a:lnTo>
                    <a:lnTo>
                      <a:pt x="4571" y="40640"/>
                    </a:lnTo>
                    <a:lnTo>
                      <a:pt x="1828" y="48514"/>
                    </a:lnTo>
                    <a:lnTo>
                      <a:pt x="0" y="57531"/>
                    </a:lnTo>
                    <a:lnTo>
                      <a:pt x="0" y="67437"/>
                    </a:lnTo>
                    <a:lnTo>
                      <a:pt x="3657" y="75311"/>
                    </a:lnTo>
                    <a:lnTo>
                      <a:pt x="6413" y="83312"/>
                    </a:lnTo>
                    <a:lnTo>
                      <a:pt x="11899" y="90170"/>
                    </a:lnTo>
                    <a:lnTo>
                      <a:pt x="17399" y="97155"/>
                    </a:lnTo>
                    <a:lnTo>
                      <a:pt x="24714" y="102108"/>
                    </a:lnTo>
                    <a:lnTo>
                      <a:pt x="32042" y="105029"/>
                    </a:lnTo>
                    <a:lnTo>
                      <a:pt x="39370" y="106045"/>
                    </a:lnTo>
                    <a:lnTo>
                      <a:pt x="47625" y="106045"/>
                    </a:lnTo>
                    <a:lnTo>
                      <a:pt x="49403" y="114046"/>
                    </a:lnTo>
                    <a:lnTo>
                      <a:pt x="53975" y="121920"/>
                    </a:lnTo>
                    <a:lnTo>
                      <a:pt x="57658" y="127889"/>
                    </a:lnTo>
                    <a:lnTo>
                      <a:pt x="64134" y="134874"/>
                    </a:lnTo>
                    <a:lnTo>
                      <a:pt x="74168" y="140716"/>
                    </a:lnTo>
                    <a:lnTo>
                      <a:pt x="84201" y="142748"/>
                    </a:lnTo>
                    <a:lnTo>
                      <a:pt x="94234" y="143764"/>
                    </a:lnTo>
                    <a:lnTo>
                      <a:pt x="104393" y="140716"/>
                    </a:lnTo>
                    <a:lnTo>
                      <a:pt x="105283" y="151638"/>
                    </a:lnTo>
                    <a:lnTo>
                      <a:pt x="108077" y="162560"/>
                    </a:lnTo>
                    <a:lnTo>
                      <a:pt x="114427" y="171450"/>
                    </a:lnTo>
                    <a:lnTo>
                      <a:pt x="120777" y="181356"/>
                    </a:lnTo>
                    <a:lnTo>
                      <a:pt x="127254" y="184404"/>
                    </a:lnTo>
                    <a:lnTo>
                      <a:pt x="132715" y="187325"/>
                    </a:lnTo>
                    <a:lnTo>
                      <a:pt x="140081" y="189357"/>
                    </a:lnTo>
                    <a:lnTo>
                      <a:pt x="145542" y="189357"/>
                    </a:lnTo>
                    <a:lnTo>
                      <a:pt x="152908" y="189357"/>
                    </a:lnTo>
                    <a:lnTo>
                      <a:pt x="158369" y="187325"/>
                    </a:lnTo>
                    <a:lnTo>
                      <a:pt x="164719" y="186309"/>
                    </a:lnTo>
                    <a:lnTo>
                      <a:pt x="170306" y="181356"/>
                    </a:lnTo>
                    <a:lnTo>
                      <a:pt x="171196" y="190373"/>
                    </a:lnTo>
                    <a:lnTo>
                      <a:pt x="175768" y="200279"/>
                    </a:lnTo>
                    <a:lnTo>
                      <a:pt x="180340" y="208153"/>
                    </a:lnTo>
                    <a:lnTo>
                      <a:pt x="187706" y="214122"/>
                    </a:lnTo>
                    <a:lnTo>
                      <a:pt x="194945" y="219075"/>
                    </a:lnTo>
                    <a:lnTo>
                      <a:pt x="203200" y="221996"/>
                    </a:lnTo>
                    <a:lnTo>
                      <a:pt x="210565" y="224028"/>
                    </a:lnTo>
                    <a:lnTo>
                      <a:pt x="218821" y="224028"/>
                    </a:lnTo>
                    <a:lnTo>
                      <a:pt x="227965" y="220091"/>
                    </a:lnTo>
                    <a:lnTo>
                      <a:pt x="235331" y="217043"/>
                    </a:lnTo>
                    <a:lnTo>
                      <a:pt x="241681" y="211200"/>
                    </a:lnTo>
                    <a:lnTo>
                      <a:pt x="248031" y="205232"/>
                    </a:lnTo>
                    <a:lnTo>
                      <a:pt x="256286" y="192278"/>
                    </a:lnTo>
                    <a:lnTo>
                      <a:pt x="260858" y="184404"/>
                    </a:lnTo>
                    <a:lnTo>
                      <a:pt x="263652" y="175514"/>
                    </a:lnTo>
                    <a:lnTo>
                      <a:pt x="263652" y="167513"/>
                    </a:lnTo>
                    <a:lnTo>
                      <a:pt x="263652" y="157607"/>
                    </a:lnTo>
                    <a:lnTo>
                      <a:pt x="261874" y="148717"/>
                    </a:lnTo>
                    <a:lnTo>
                      <a:pt x="258190" y="140716"/>
                    </a:lnTo>
                    <a:lnTo>
                      <a:pt x="253619" y="132842"/>
                    </a:lnTo>
                    <a:lnTo>
                      <a:pt x="246253" y="126873"/>
                    </a:lnTo>
                    <a:close/>
                  </a:path>
                </a:pathLst>
              </a:custGeom>
              <a:solidFill>
                <a:srgbClr val="0048A8"/>
              </a:solidFill>
              <a:ln w="12700" cap="flat" cmpd="sng">
                <a:solidFill>
                  <a:schemeClr val="lt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2000"/>
                  <a:buFont typeface="Arial"/>
                  <a:buNone/>
                </a:pPr>
                <a:endParaRPr sz="2000" b="0" i="0" u="none" strike="noStrike" cap="none">
                  <a:solidFill>
                    <a:srgbClr val="000000"/>
                  </a:solidFill>
                  <a:latin typeface="Arial"/>
                  <a:ea typeface="Arial"/>
                  <a:cs typeface="Arial"/>
                  <a:sym typeface="Arial"/>
                </a:endParaRPr>
              </a:p>
            </p:txBody>
          </p:sp>
          <p:pic>
            <p:nvPicPr>
              <p:cNvPr id="479" name="Google Shape;479;g2fb8c25a15c_0_158"/>
              <p:cNvPicPr preferRelativeResize="0"/>
              <p:nvPr/>
            </p:nvPicPr>
            <p:blipFill rotWithShape="1">
              <a:blip r:embed="rId7">
                <a:alphaModFix/>
              </a:blip>
              <a:srcRect/>
              <a:stretch/>
            </p:blipFill>
            <p:spPr>
              <a:xfrm>
                <a:off x="420023" y="1650658"/>
                <a:ext cx="19806" cy="19385"/>
              </a:xfrm>
              <a:prstGeom prst="rect">
                <a:avLst/>
              </a:prstGeom>
              <a:solidFill>
                <a:srgbClr val="0048A8"/>
              </a:solidFill>
              <a:ln>
                <a:noFill/>
              </a:ln>
            </p:spPr>
          </p:pic>
        </p:grpSp>
        <p:sp>
          <p:nvSpPr>
            <p:cNvPr id="480" name="Google Shape;480;g2fb8c25a15c_0_158"/>
            <p:cNvSpPr txBox="1"/>
            <p:nvPr/>
          </p:nvSpPr>
          <p:spPr>
            <a:xfrm>
              <a:off x="701620" y="1457834"/>
              <a:ext cx="2444700" cy="468300"/>
            </a:xfrm>
            <a:prstGeom prst="rect">
              <a:avLst/>
            </a:prstGeom>
            <a:noFill/>
            <a:ln>
              <a:noFill/>
            </a:ln>
          </p:spPr>
          <p:txBody>
            <a:bodyPr spcFirstLastPara="1" wrap="square" lIns="91425" tIns="45700" rIns="91425" bIns="45700" anchor="ctr" anchorCtr="0">
              <a:noAutofit/>
            </a:bodyPr>
            <a:lstStyle/>
            <a:p>
              <a:pPr marL="0" marR="0" lvl="0" indent="0" algn="l" rtl="0">
                <a:lnSpc>
                  <a:spcPct val="85000"/>
                </a:lnSpc>
                <a:spcBef>
                  <a:spcPts val="0"/>
                </a:spcBef>
                <a:spcAft>
                  <a:spcPts val="0"/>
                </a:spcAft>
                <a:buClr>
                  <a:srgbClr val="FFFFFF"/>
                </a:buClr>
                <a:buSzPts val="1400"/>
                <a:buFont typeface="Arial"/>
                <a:buNone/>
              </a:pPr>
              <a:r>
                <a:rPr lang="en-IE" sz="1400" b="1" i="0" u="none" strike="noStrike" cap="none">
                  <a:solidFill>
                    <a:srgbClr val="FFFFFF"/>
                  </a:solidFill>
                  <a:latin typeface="Arial"/>
                  <a:ea typeface="Arial"/>
                  <a:cs typeface="Arial"/>
                  <a:sym typeface="Arial"/>
                </a:rPr>
                <a:t>Patient as an Empowered Partner</a:t>
              </a:r>
              <a:endParaRPr sz="1400" b="0" i="0" u="none" strike="noStrike" cap="none">
                <a:solidFill>
                  <a:srgbClr val="000000"/>
                </a:solidFill>
                <a:latin typeface="Arial"/>
                <a:ea typeface="Arial"/>
                <a:cs typeface="Arial"/>
                <a:sym typeface="Arial"/>
              </a:endParaRPr>
            </a:p>
          </p:txBody>
        </p:sp>
      </p:grpSp>
      <p:grpSp>
        <p:nvGrpSpPr>
          <p:cNvPr id="481" name="Google Shape;481;g2fb8c25a15c_0_158"/>
          <p:cNvGrpSpPr/>
          <p:nvPr/>
        </p:nvGrpSpPr>
        <p:grpSpPr>
          <a:xfrm>
            <a:off x="3969038" y="5355914"/>
            <a:ext cx="316909" cy="324255"/>
            <a:chOff x="9632945" y="5355432"/>
            <a:chExt cx="846672" cy="847725"/>
          </a:xfrm>
        </p:grpSpPr>
        <p:grpSp>
          <p:nvGrpSpPr>
            <p:cNvPr id="482" name="Google Shape;482;g2fb8c25a15c_0_158"/>
            <p:cNvGrpSpPr/>
            <p:nvPr/>
          </p:nvGrpSpPr>
          <p:grpSpPr>
            <a:xfrm>
              <a:off x="9632945" y="5355432"/>
              <a:ext cx="838200" cy="847725"/>
              <a:chOff x="5676900" y="3005773"/>
              <a:chExt cx="838200" cy="847725"/>
            </a:xfrm>
          </p:grpSpPr>
          <p:sp>
            <p:nvSpPr>
              <p:cNvPr id="483" name="Google Shape;483;g2fb8c25a15c_0_158"/>
              <p:cNvSpPr/>
              <p:nvPr/>
            </p:nvSpPr>
            <p:spPr>
              <a:xfrm>
                <a:off x="5676900" y="3005773"/>
                <a:ext cx="838200" cy="847725"/>
              </a:xfrm>
              <a:custGeom>
                <a:avLst/>
                <a:gdLst/>
                <a:ahLst/>
                <a:cxnLst/>
                <a:rect l="l" t="t" r="r" b="b"/>
                <a:pathLst>
                  <a:path w="838200" h="847725" extrusionOk="0">
                    <a:moveTo>
                      <a:pt x="0" y="126746"/>
                    </a:moveTo>
                    <a:lnTo>
                      <a:pt x="98678" y="182880"/>
                    </a:lnTo>
                    <a:lnTo>
                      <a:pt x="222503" y="111252"/>
                    </a:lnTo>
                  </a:path>
                  <a:path w="838200" h="847725" extrusionOk="0">
                    <a:moveTo>
                      <a:pt x="294131" y="150875"/>
                    </a:moveTo>
                    <a:lnTo>
                      <a:pt x="222503" y="110363"/>
                    </a:lnTo>
                    <a:lnTo>
                      <a:pt x="222503" y="0"/>
                    </a:lnTo>
                  </a:path>
                  <a:path w="838200" h="847725" extrusionOk="0">
                    <a:moveTo>
                      <a:pt x="472440" y="3048"/>
                    </a:moveTo>
                    <a:lnTo>
                      <a:pt x="472440" y="110490"/>
                    </a:lnTo>
                    <a:lnTo>
                      <a:pt x="400812" y="150875"/>
                    </a:lnTo>
                  </a:path>
                  <a:path w="838200" h="847725" extrusionOk="0">
                    <a:moveTo>
                      <a:pt x="347472" y="245364"/>
                    </a:moveTo>
                    <a:lnTo>
                      <a:pt x="347472" y="300228"/>
                    </a:lnTo>
                  </a:path>
                  <a:path w="838200" h="847725" extrusionOk="0">
                    <a:moveTo>
                      <a:pt x="530351" y="371475"/>
                    </a:moveTo>
                    <a:lnTo>
                      <a:pt x="489839" y="300228"/>
                    </a:lnTo>
                    <a:lnTo>
                      <a:pt x="347218" y="300228"/>
                    </a:lnTo>
                    <a:lnTo>
                      <a:pt x="275844" y="425958"/>
                    </a:lnTo>
                    <a:lnTo>
                      <a:pt x="347218" y="551688"/>
                    </a:lnTo>
                    <a:lnTo>
                      <a:pt x="489839" y="551688"/>
                    </a:lnTo>
                    <a:lnTo>
                      <a:pt x="530351" y="479044"/>
                    </a:lnTo>
                  </a:path>
                  <a:path w="838200" h="847725" extrusionOk="0">
                    <a:moveTo>
                      <a:pt x="650748" y="425196"/>
                    </a:moveTo>
                    <a:lnTo>
                      <a:pt x="624840" y="425196"/>
                    </a:lnTo>
                  </a:path>
                  <a:path w="838200" h="847725" extrusionOk="0">
                    <a:moveTo>
                      <a:pt x="691261" y="496824"/>
                    </a:moveTo>
                    <a:lnTo>
                      <a:pt x="650748" y="425704"/>
                    </a:lnTo>
                    <a:lnTo>
                      <a:pt x="722122" y="300228"/>
                    </a:lnTo>
                    <a:lnTo>
                      <a:pt x="838200" y="300228"/>
                    </a:lnTo>
                  </a:path>
                  <a:path w="838200" h="847725" extrusionOk="0">
                    <a:moveTo>
                      <a:pt x="681227" y="621792"/>
                    </a:moveTo>
                    <a:lnTo>
                      <a:pt x="691896" y="603504"/>
                    </a:lnTo>
                  </a:path>
                  <a:path w="838200" h="847725" extrusionOk="0">
                    <a:moveTo>
                      <a:pt x="694944" y="847344"/>
                    </a:moveTo>
                    <a:lnTo>
                      <a:pt x="722376" y="801624"/>
                    </a:lnTo>
                  </a:path>
                  <a:path w="838200" h="847725" extrusionOk="0">
                    <a:moveTo>
                      <a:pt x="588264" y="676656"/>
                    </a:moveTo>
                    <a:lnTo>
                      <a:pt x="508634" y="676656"/>
                    </a:lnTo>
                    <a:lnTo>
                      <a:pt x="437388" y="801624"/>
                    </a:lnTo>
                  </a:path>
                  <a:path w="838200" h="847725" extrusionOk="0">
                    <a:moveTo>
                      <a:pt x="681227" y="729996"/>
                    </a:moveTo>
                    <a:lnTo>
                      <a:pt x="722376" y="801624"/>
                    </a:lnTo>
                  </a:path>
                  <a:path w="838200" h="847725" extrusionOk="0">
                    <a:moveTo>
                      <a:pt x="196596" y="676656"/>
                    </a:moveTo>
                    <a:lnTo>
                      <a:pt x="276225" y="676656"/>
                    </a:lnTo>
                    <a:lnTo>
                      <a:pt x="347472" y="550926"/>
                    </a:lnTo>
                    <a:lnTo>
                      <a:pt x="276225" y="425196"/>
                    </a:lnTo>
                    <a:lnTo>
                      <a:pt x="133730" y="425196"/>
                    </a:lnTo>
                    <a:lnTo>
                      <a:pt x="62483" y="550926"/>
                    </a:lnTo>
                    <a:lnTo>
                      <a:pt x="102997" y="622173"/>
                    </a:lnTo>
                  </a:path>
                  <a:path w="838200" h="847725" extrusionOk="0">
                    <a:moveTo>
                      <a:pt x="103631" y="729996"/>
                    </a:moveTo>
                    <a:lnTo>
                      <a:pt x="62992" y="801624"/>
                    </a:lnTo>
                    <a:lnTo>
                      <a:pt x="0" y="801624"/>
                    </a:lnTo>
                  </a:path>
                </a:pathLst>
              </a:custGeom>
              <a:solidFill>
                <a:srgbClr val="DF8234"/>
              </a:solidFill>
              <a:ln w="12700" cap="flat" cmpd="sng">
                <a:solidFill>
                  <a:schemeClr val="lt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2000"/>
                  <a:buFont typeface="Arial"/>
                  <a:buNone/>
                </a:pPr>
                <a:endParaRPr sz="2000" b="0" i="0" u="none" strike="noStrike" cap="none">
                  <a:solidFill>
                    <a:srgbClr val="000000"/>
                  </a:solidFill>
                  <a:latin typeface="Arial"/>
                  <a:ea typeface="Arial"/>
                  <a:cs typeface="Arial"/>
                  <a:sym typeface="Arial"/>
                </a:endParaRPr>
              </a:p>
            </p:txBody>
          </p:sp>
          <p:pic>
            <p:nvPicPr>
              <p:cNvPr id="484" name="Google Shape;484;g2fb8c25a15c_0_158"/>
              <p:cNvPicPr preferRelativeResize="0"/>
              <p:nvPr/>
            </p:nvPicPr>
            <p:blipFill rotWithShape="1">
              <a:blip r:embed="rId8">
                <a:alphaModFix/>
              </a:blip>
              <a:srcRect/>
              <a:stretch/>
            </p:blipFill>
            <p:spPr>
              <a:xfrm>
                <a:off x="5981065" y="3136583"/>
                <a:ext cx="89535" cy="92710"/>
              </a:xfrm>
              <a:prstGeom prst="rect">
                <a:avLst/>
              </a:prstGeom>
              <a:noFill/>
              <a:ln>
                <a:noFill/>
              </a:ln>
            </p:spPr>
          </p:pic>
          <p:pic>
            <p:nvPicPr>
              <p:cNvPr id="485" name="Google Shape;485;g2fb8c25a15c_0_158"/>
              <p:cNvPicPr preferRelativeResize="0"/>
              <p:nvPr/>
            </p:nvPicPr>
            <p:blipFill rotWithShape="1">
              <a:blip r:embed="rId9">
                <a:alphaModFix/>
              </a:blip>
              <a:srcRect/>
              <a:stretch/>
            </p:blipFill>
            <p:spPr>
              <a:xfrm>
                <a:off x="6194425" y="3380423"/>
                <a:ext cx="90805" cy="89535"/>
              </a:xfrm>
              <a:prstGeom prst="rect">
                <a:avLst/>
              </a:prstGeom>
              <a:noFill/>
              <a:ln>
                <a:noFill/>
              </a:ln>
            </p:spPr>
          </p:pic>
          <p:pic>
            <p:nvPicPr>
              <p:cNvPr id="486" name="Google Shape;486;g2fb8c25a15c_0_158"/>
              <p:cNvPicPr preferRelativeResize="0"/>
              <p:nvPr/>
            </p:nvPicPr>
            <p:blipFill rotWithShape="1">
              <a:blip r:embed="rId10">
                <a:alphaModFix/>
              </a:blip>
              <a:srcRect/>
              <a:stretch/>
            </p:blipFill>
            <p:spPr>
              <a:xfrm>
                <a:off x="6283960" y="3630613"/>
                <a:ext cx="89535" cy="90805"/>
              </a:xfrm>
              <a:prstGeom prst="rect">
                <a:avLst/>
              </a:prstGeom>
              <a:noFill/>
              <a:ln>
                <a:noFill/>
              </a:ln>
            </p:spPr>
          </p:pic>
          <p:pic>
            <p:nvPicPr>
              <p:cNvPr id="487" name="Google Shape;487;g2fb8c25a15c_0_158"/>
              <p:cNvPicPr preferRelativeResize="0"/>
              <p:nvPr/>
            </p:nvPicPr>
            <p:blipFill rotWithShape="1">
              <a:blip r:embed="rId11">
                <a:alphaModFix/>
              </a:blip>
              <a:srcRect/>
              <a:stretch/>
            </p:blipFill>
            <p:spPr>
              <a:xfrm>
                <a:off x="5765800" y="3630613"/>
                <a:ext cx="90805" cy="90805"/>
              </a:xfrm>
              <a:prstGeom prst="rect">
                <a:avLst/>
              </a:prstGeom>
              <a:noFill/>
              <a:ln>
                <a:noFill/>
              </a:ln>
            </p:spPr>
          </p:pic>
          <p:sp>
            <p:nvSpPr>
              <p:cNvPr id="488" name="Google Shape;488;g2fb8c25a15c_0_158"/>
              <p:cNvSpPr/>
              <p:nvPr/>
            </p:nvSpPr>
            <p:spPr>
              <a:xfrm>
                <a:off x="6373495" y="3522663"/>
                <a:ext cx="52673" cy="54553"/>
              </a:xfrm>
              <a:custGeom>
                <a:avLst/>
                <a:gdLst/>
                <a:ahLst/>
                <a:cxnLst/>
                <a:rect l="l" t="t" r="r" b="b"/>
                <a:pathLst>
                  <a:path w="53340" h="55244" extrusionOk="0">
                    <a:moveTo>
                      <a:pt x="53339" y="28193"/>
                    </a:moveTo>
                    <a:lnTo>
                      <a:pt x="51943" y="39370"/>
                    </a:lnTo>
                    <a:lnTo>
                      <a:pt x="44957" y="46481"/>
                    </a:lnTo>
                    <a:lnTo>
                      <a:pt x="37846" y="52070"/>
                    </a:lnTo>
                    <a:lnTo>
                      <a:pt x="26670" y="54863"/>
                    </a:lnTo>
                    <a:lnTo>
                      <a:pt x="15494" y="52070"/>
                    </a:lnTo>
                    <a:lnTo>
                      <a:pt x="6984" y="46481"/>
                    </a:lnTo>
                    <a:lnTo>
                      <a:pt x="2794" y="39370"/>
                    </a:lnTo>
                    <a:lnTo>
                      <a:pt x="0" y="28193"/>
                    </a:lnTo>
                    <a:lnTo>
                      <a:pt x="2794" y="16890"/>
                    </a:lnTo>
                    <a:lnTo>
                      <a:pt x="6984" y="6984"/>
                    </a:lnTo>
                    <a:lnTo>
                      <a:pt x="15494" y="2793"/>
                    </a:lnTo>
                    <a:lnTo>
                      <a:pt x="26670" y="0"/>
                    </a:lnTo>
                    <a:lnTo>
                      <a:pt x="37846" y="2793"/>
                    </a:lnTo>
                    <a:lnTo>
                      <a:pt x="44957" y="6984"/>
                    </a:lnTo>
                    <a:lnTo>
                      <a:pt x="51943" y="16890"/>
                    </a:lnTo>
                    <a:lnTo>
                      <a:pt x="53339" y="28193"/>
                    </a:lnTo>
                    <a:close/>
                  </a:path>
                </a:pathLst>
              </a:custGeom>
              <a:solidFill>
                <a:srgbClr val="DF8234"/>
              </a:solidFill>
              <a:ln w="19050" cap="flat" cmpd="sng">
                <a:solidFill>
                  <a:schemeClr val="lt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2000"/>
                  <a:buFont typeface="Arial"/>
                  <a:buNone/>
                </a:pPr>
                <a:endParaRPr sz="2000" b="0" i="0" u="none" strike="noStrike" cap="none">
                  <a:solidFill>
                    <a:srgbClr val="000000"/>
                  </a:solidFill>
                  <a:latin typeface="Arial"/>
                  <a:ea typeface="Arial"/>
                  <a:cs typeface="Arial"/>
                  <a:sym typeface="Arial"/>
                </a:endParaRPr>
              </a:p>
            </p:txBody>
          </p:sp>
        </p:grpSp>
        <p:sp>
          <p:nvSpPr>
            <p:cNvPr id="489" name="Google Shape;489;g2fb8c25a15c_0_158"/>
            <p:cNvSpPr/>
            <p:nvPr/>
          </p:nvSpPr>
          <p:spPr>
            <a:xfrm>
              <a:off x="10415482" y="5896891"/>
              <a:ext cx="64135" cy="1200"/>
            </a:xfrm>
            <a:custGeom>
              <a:avLst/>
              <a:gdLst/>
              <a:ahLst/>
              <a:cxnLst/>
              <a:rect l="l" t="t" r="r" b="b"/>
              <a:pathLst>
                <a:path w="64135" h="120000" extrusionOk="0">
                  <a:moveTo>
                    <a:pt x="64008" y="0"/>
                  </a:moveTo>
                  <a:lnTo>
                    <a:pt x="0" y="0"/>
                  </a:lnTo>
                </a:path>
              </a:pathLst>
            </a:custGeom>
            <a:solidFill>
              <a:srgbClr val="DF8234"/>
            </a:solidFill>
            <a:ln w="12700" cap="flat" cmpd="sng">
              <a:solidFill>
                <a:schemeClr val="lt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2000"/>
                <a:buFont typeface="Arial"/>
                <a:buNone/>
              </a:pPr>
              <a:endParaRPr sz="2000" b="0" i="0" u="none" strike="noStrike" cap="none">
                <a:solidFill>
                  <a:srgbClr val="000000"/>
                </a:solidFill>
                <a:latin typeface="Arial"/>
                <a:ea typeface="Arial"/>
                <a:cs typeface="Arial"/>
                <a:sym typeface="Arial"/>
              </a:endParaRPr>
            </a:p>
          </p:txBody>
        </p:sp>
      </p:grpSp>
      <p:sp>
        <p:nvSpPr>
          <p:cNvPr id="490" name="Google Shape;490;g2fb8c25a15c_0_158"/>
          <p:cNvSpPr txBox="1">
            <a:spLocks noGrp="1"/>
          </p:cNvSpPr>
          <p:nvPr>
            <p:ph type="body" idx="1"/>
          </p:nvPr>
        </p:nvSpPr>
        <p:spPr>
          <a:xfrm>
            <a:off x="1440000" y="370000"/>
            <a:ext cx="10031700" cy="6162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75B5B8"/>
              </a:buClr>
              <a:buSzPts val="3200"/>
              <a:buNone/>
            </a:pPr>
            <a:r>
              <a:rPr lang="en-IE" sz="3800"/>
              <a:t>Digital for Care: 48 Initiatives</a:t>
            </a:r>
            <a:endParaRPr sz="25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Google Shape;496;g2fb8c25a15c_0_229"/>
          <p:cNvSpPr txBox="1">
            <a:spLocks noGrp="1"/>
          </p:cNvSpPr>
          <p:nvPr>
            <p:ph type="body" idx="1"/>
          </p:nvPr>
        </p:nvSpPr>
        <p:spPr>
          <a:xfrm>
            <a:off x="1440000" y="370000"/>
            <a:ext cx="10031700" cy="6162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75B5B8"/>
              </a:buClr>
              <a:buSzPts val="3200"/>
              <a:buNone/>
            </a:pPr>
            <a:r>
              <a:rPr lang="en-IE" sz="3800"/>
              <a:t>Digital for Care</a:t>
            </a:r>
            <a:endParaRPr sz="2500"/>
          </a:p>
        </p:txBody>
      </p:sp>
      <p:pic>
        <p:nvPicPr>
          <p:cNvPr id="497" name="Google Shape;497;g2fb8c25a15c_0_229" descr="A close-up of a cardiogram&#10;&#10;Description automatically generated"/>
          <p:cNvPicPr preferRelativeResize="0"/>
          <p:nvPr/>
        </p:nvPicPr>
        <p:blipFill rotWithShape="1">
          <a:blip r:embed="rId3">
            <a:alphaModFix/>
          </a:blip>
          <a:srcRect/>
          <a:stretch/>
        </p:blipFill>
        <p:spPr>
          <a:xfrm>
            <a:off x="156869" y="1621946"/>
            <a:ext cx="3030695" cy="1331478"/>
          </a:xfrm>
          <a:prstGeom prst="rect">
            <a:avLst/>
          </a:prstGeom>
          <a:noFill/>
          <a:ln>
            <a:noFill/>
          </a:ln>
        </p:spPr>
      </p:pic>
      <p:pic>
        <p:nvPicPr>
          <p:cNvPr id="498" name="Google Shape;498;g2fb8c25a15c_0_229" descr="A white background with black text&#10;&#10;Description automatically generated"/>
          <p:cNvPicPr preferRelativeResize="0"/>
          <p:nvPr/>
        </p:nvPicPr>
        <p:blipFill rotWithShape="1">
          <a:blip r:embed="rId4">
            <a:alphaModFix/>
          </a:blip>
          <a:srcRect/>
          <a:stretch/>
        </p:blipFill>
        <p:spPr>
          <a:xfrm>
            <a:off x="3261960" y="1621946"/>
            <a:ext cx="2874525" cy="1331478"/>
          </a:xfrm>
          <a:prstGeom prst="rect">
            <a:avLst/>
          </a:prstGeom>
          <a:noFill/>
          <a:ln>
            <a:noFill/>
          </a:ln>
        </p:spPr>
      </p:pic>
      <p:sp>
        <p:nvSpPr>
          <p:cNvPr id="499" name="Google Shape;499;g2fb8c25a15c_0_229"/>
          <p:cNvSpPr txBox="1"/>
          <p:nvPr/>
        </p:nvSpPr>
        <p:spPr>
          <a:xfrm>
            <a:off x="422788" y="1082880"/>
            <a:ext cx="5441400" cy="372369"/>
          </a:xfrm>
          <a:prstGeom prst="rect">
            <a:avLst/>
          </a:prstGeom>
          <a:solidFill>
            <a:srgbClr val="2782D5"/>
          </a:solidFill>
          <a:ln w="9525" cap="flat" cmpd="sng">
            <a:solidFill>
              <a:schemeClr val="accent5"/>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30000"/>
              </a:lnSpc>
              <a:spcBef>
                <a:spcPts val="0"/>
              </a:spcBef>
              <a:spcAft>
                <a:spcPts val="0"/>
              </a:spcAft>
              <a:buClr>
                <a:srgbClr val="000000"/>
              </a:buClr>
              <a:buSzPts val="1400"/>
              <a:buFont typeface="Arial"/>
              <a:buNone/>
            </a:pPr>
            <a:r>
              <a:rPr lang="en-IE" sz="1400" b="1" i="0" u="none" strike="noStrike" cap="none">
                <a:solidFill>
                  <a:srgbClr val="FFFFFF"/>
                </a:solidFill>
                <a:latin typeface="Arial"/>
                <a:ea typeface="Arial"/>
                <a:cs typeface="Arial"/>
                <a:sym typeface="Arial"/>
              </a:rPr>
              <a:t>Sean Conroy, from West Cork, diagnosed with a heart attack</a:t>
            </a:r>
            <a:endParaRPr sz="1400" b="1" i="0" u="none" strike="noStrike" cap="none">
              <a:solidFill>
                <a:srgbClr val="FFFFFF"/>
              </a:solidFill>
              <a:latin typeface="Arial"/>
              <a:ea typeface="Arial"/>
              <a:cs typeface="Arial"/>
              <a:sym typeface="Arial"/>
            </a:endParaRPr>
          </a:p>
        </p:txBody>
      </p:sp>
      <p:pic>
        <p:nvPicPr>
          <p:cNvPr id="500" name="Google Shape;500;g2fb8c25a15c_0_229" descr="A white background with black text&#10;&#10;Description automatically generated"/>
          <p:cNvPicPr preferRelativeResize="0"/>
          <p:nvPr/>
        </p:nvPicPr>
        <p:blipFill rotWithShape="1">
          <a:blip r:embed="rId5">
            <a:alphaModFix/>
          </a:blip>
          <a:srcRect/>
          <a:stretch/>
        </p:blipFill>
        <p:spPr>
          <a:xfrm>
            <a:off x="110244" y="2956455"/>
            <a:ext cx="3033244" cy="1248640"/>
          </a:xfrm>
          <a:prstGeom prst="rect">
            <a:avLst/>
          </a:prstGeom>
          <a:noFill/>
          <a:ln>
            <a:noFill/>
          </a:ln>
        </p:spPr>
      </p:pic>
      <p:pic>
        <p:nvPicPr>
          <p:cNvPr id="501" name="Google Shape;501;g2fb8c25a15c_0_229" descr="A white background with black text&#10;&#10;Description automatically generated"/>
          <p:cNvPicPr preferRelativeResize="0"/>
          <p:nvPr/>
        </p:nvPicPr>
        <p:blipFill rotWithShape="1">
          <a:blip r:embed="rId6">
            <a:alphaModFix/>
          </a:blip>
          <a:srcRect/>
          <a:stretch/>
        </p:blipFill>
        <p:spPr>
          <a:xfrm>
            <a:off x="3153690" y="2961218"/>
            <a:ext cx="3045715" cy="1239114"/>
          </a:xfrm>
          <a:prstGeom prst="rect">
            <a:avLst/>
          </a:prstGeom>
          <a:noFill/>
          <a:ln>
            <a:noFill/>
          </a:ln>
        </p:spPr>
      </p:pic>
      <p:pic>
        <p:nvPicPr>
          <p:cNvPr id="502" name="Google Shape;502;g2fb8c25a15c_0_229" descr="A white background with black text&#10;&#10;Description automatically generated"/>
          <p:cNvPicPr preferRelativeResize="0"/>
          <p:nvPr/>
        </p:nvPicPr>
        <p:blipFill rotWithShape="1">
          <a:blip r:embed="rId7">
            <a:alphaModFix/>
          </a:blip>
          <a:srcRect/>
          <a:stretch/>
        </p:blipFill>
        <p:spPr>
          <a:xfrm>
            <a:off x="110244" y="4208125"/>
            <a:ext cx="3033245" cy="1331478"/>
          </a:xfrm>
          <a:prstGeom prst="rect">
            <a:avLst/>
          </a:prstGeom>
          <a:noFill/>
          <a:ln>
            <a:noFill/>
          </a:ln>
        </p:spPr>
      </p:pic>
      <p:pic>
        <p:nvPicPr>
          <p:cNvPr id="503" name="Google Shape;503;g2fb8c25a15c_0_229" descr="A white background with black text&#10;&#10;Description automatically generated"/>
          <p:cNvPicPr preferRelativeResize="0"/>
          <p:nvPr/>
        </p:nvPicPr>
        <p:blipFill rotWithShape="1">
          <a:blip r:embed="rId8">
            <a:alphaModFix/>
          </a:blip>
          <a:srcRect/>
          <a:stretch/>
        </p:blipFill>
        <p:spPr>
          <a:xfrm>
            <a:off x="3097856" y="4254307"/>
            <a:ext cx="3044014" cy="1239114"/>
          </a:xfrm>
          <a:prstGeom prst="rect">
            <a:avLst/>
          </a:prstGeom>
          <a:noFill/>
          <a:ln>
            <a:noFill/>
          </a:ln>
        </p:spPr>
      </p:pic>
      <p:pic>
        <p:nvPicPr>
          <p:cNvPr id="504" name="Google Shape;504;g2fb8c25a15c_0_229" descr="A person standing in front of a house&#10;&#10;Description automatically generated"/>
          <p:cNvPicPr preferRelativeResize="0"/>
          <p:nvPr/>
        </p:nvPicPr>
        <p:blipFill rotWithShape="1">
          <a:blip r:embed="rId9">
            <a:alphaModFix/>
          </a:blip>
          <a:srcRect/>
          <a:stretch/>
        </p:blipFill>
        <p:spPr>
          <a:xfrm>
            <a:off x="3487428" y="5345494"/>
            <a:ext cx="2276209" cy="1250372"/>
          </a:xfrm>
          <a:prstGeom prst="rect">
            <a:avLst/>
          </a:prstGeom>
          <a:noFill/>
          <a:ln>
            <a:noFill/>
          </a:ln>
        </p:spPr>
      </p:pic>
      <p:pic>
        <p:nvPicPr>
          <p:cNvPr id="505" name="Google Shape;505;g2fb8c25a15c_0_229" descr="A blue circle with white number one&#10;&#10;Description automatically generated"/>
          <p:cNvPicPr preferRelativeResize="0"/>
          <p:nvPr/>
        </p:nvPicPr>
        <p:blipFill rotWithShape="1">
          <a:blip r:embed="rId10">
            <a:alphaModFix/>
          </a:blip>
          <a:srcRect/>
          <a:stretch/>
        </p:blipFill>
        <p:spPr>
          <a:xfrm>
            <a:off x="113362" y="1546900"/>
            <a:ext cx="442148" cy="500207"/>
          </a:xfrm>
          <a:prstGeom prst="rect">
            <a:avLst/>
          </a:prstGeom>
          <a:noFill/>
          <a:ln>
            <a:noFill/>
          </a:ln>
        </p:spPr>
      </p:pic>
      <p:pic>
        <p:nvPicPr>
          <p:cNvPr id="506" name="Google Shape;506;g2fb8c25a15c_0_229" descr="A blue circle with white number on it&#10;&#10;Description automatically generated"/>
          <p:cNvPicPr preferRelativeResize="0"/>
          <p:nvPr/>
        </p:nvPicPr>
        <p:blipFill rotWithShape="1">
          <a:blip r:embed="rId11">
            <a:alphaModFix/>
          </a:blip>
          <a:srcRect/>
          <a:stretch/>
        </p:blipFill>
        <p:spPr>
          <a:xfrm>
            <a:off x="2992987" y="1546900"/>
            <a:ext cx="442148" cy="500207"/>
          </a:xfrm>
          <a:prstGeom prst="rect">
            <a:avLst/>
          </a:prstGeom>
          <a:noFill/>
          <a:ln>
            <a:noFill/>
          </a:ln>
        </p:spPr>
      </p:pic>
      <p:pic>
        <p:nvPicPr>
          <p:cNvPr id="507" name="Google Shape;507;g2fb8c25a15c_0_229" descr="A blue circle with white number three&#10;&#10;Description automatically generated"/>
          <p:cNvPicPr preferRelativeResize="0"/>
          <p:nvPr/>
        </p:nvPicPr>
        <p:blipFill rotWithShape="1">
          <a:blip r:embed="rId12">
            <a:alphaModFix/>
          </a:blip>
          <a:srcRect/>
          <a:stretch/>
        </p:blipFill>
        <p:spPr>
          <a:xfrm>
            <a:off x="113362" y="2932354"/>
            <a:ext cx="442148" cy="546388"/>
          </a:xfrm>
          <a:prstGeom prst="rect">
            <a:avLst/>
          </a:prstGeom>
          <a:noFill/>
          <a:ln>
            <a:noFill/>
          </a:ln>
        </p:spPr>
      </p:pic>
      <p:pic>
        <p:nvPicPr>
          <p:cNvPr id="508" name="Google Shape;508;g2fb8c25a15c_0_229" descr="A blue circle with white number four&#10;&#10;Description automatically generated"/>
          <p:cNvPicPr preferRelativeResize="0"/>
          <p:nvPr/>
        </p:nvPicPr>
        <p:blipFill rotWithShape="1">
          <a:blip r:embed="rId13">
            <a:alphaModFix/>
          </a:blip>
          <a:srcRect/>
          <a:stretch/>
        </p:blipFill>
        <p:spPr>
          <a:xfrm>
            <a:off x="3026998" y="2966990"/>
            <a:ext cx="453485" cy="511752"/>
          </a:xfrm>
          <a:prstGeom prst="rect">
            <a:avLst/>
          </a:prstGeom>
          <a:noFill/>
          <a:ln>
            <a:noFill/>
          </a:ln>
        </p:spPr>
      </p:pic>
      <p:pic>
        <p:nvPicPr>
          <p:cNvPr id="509" name="Google Shape;509;g2fb8c25a15c_0_229" descr="A blue circle with white number on it&#10;&#10;Description automatically generated"/>
          <p:cNvPicPr preferRelativeResize="0"/>
          <p:nvPr/>
        </p:nvPicPr>
        <p:blipFill rotWithShape="1">
          <a:blip r:embed="rId14">
            <a:alphaModFix/>
          </a:blip>
          <a:srcRect/>
          <a:stretch/>
        </p:blipFill>
        <p:spPr>
          <a:xfrm>
            <a:off x="102025" y="4121533"/>
            <a:ext cx="453485" cy="534843"/>
          </a:xfrm>
          <a:prstGeom prst="rect">
            <a:avLst/>
          </a:prstGeom>
          <a:noFill/>
          <a:ln>
            <a:noFill/>
          </a:ln>
        </p:spPr>
      </p:pic>
      <p:pic>
        <p:nvPicPr>
          <p:cNvPr id="510" name="Google Shape;510;g2fb8c25a15c_0_229" descr="A blue circle with white number six&#10;&#10;Description automatically generated"/>
          <p:cNvPicPr preferRelativeResize="0"/>
          <p:nvPr/>
        </p:nvPicPr>
        <p:blipFill rotWithShape="1">
          <a:blip r:embed="rId15">
            <a:alphaModFix/>
          </a:blip>
          <a:srcRect/>
          <a:stretch/>
        </p:blipFill>
        <p:spPr>
          <a:xfrm>
            <a:off x="2992986" y="4202351"/>
            <a:ext cx="453487" cy="511753"/>
          </a:xfrm>
          <a:prstGeom prst="rect">
            <a:avLst/>
          </a:prstGeom>
          <a:noFill/>
          <a:ln>
            <a:noFill/>
          </a:ln>
        </p:spPr>
      </p:pic>
      <p:sp>
        <p:nvSpPr>
          <p:cNvPr id="511" name="Google Shape;511;g2fb8c25a15c_0_229"/>
          <p:cNvSpPr txBox="1"/>
          <p:nvPr/>
        </p:nvSpPr>
        <p:spPr>
          <a:xfrm>
            <a:off x="6346681" y="1068267"/>
            <a:ext cx="5704479" cy="372369"/>
          </a:xfrm>
          <a:prstGeom prst="rect">
            <a:avLst/>
          </a:prstGeom>
          <a:solidFill>
            <a:srgbClr val="2782D5"/>
          </a:solidFill>
          <a:ln w="9525" cap="flat" cmpd="sng">
            <a:solidFill>
              <a:schemeClr val="accent5"/>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30000"/>
              </a:lnSpc>
              <a:spcBef>
                <a:spcPts val="0"/>
              </a:spcBef>
              <a:spcAft>
                <a:spcPts val="0"/>
              </a:spcAft>
              <a:buClr>
                <a:srgbClr val="000000"/>
              </a:buClr>
              <a:buSzPts val="1400"/>
              <a:buFont typeface="Arial"/>
              <a:buNone/>
            </a:pPr>
            <a:r>
              <a:rPr lang="en-IE" sz="1400" b="1" i="0" u="none" strike="noStrike" cap="none">
                <a:solidFill>
                  <a:srgbClr val="FFFFFF"/>
                </a:solidFill>
                <a:latin typeface="Arial"/>
                <a:ea typeface="Arial"/>
                <a:cs typeface="Arial"/>
                <a:sym typeface="Arial"/>
              </a:rPr>
              <a:t>John Walters, from Meath, diagnosed with high blood pressure</a:t>
            </a:r>
            <a:endParaRPr sz="1800" b="0" i="0" u="none" strike="noStrike" cap="none">
              <a:solidFill>
                <a:schemeClr val="dk1"/>
              </a:solidFill>
              <a:latin typeface="Arial"/>
              <a:ea typeface="Arial"/>
              <a:cs typeface="Arial"/>
              <a:sym typeface="Arial"/>
            </a:endParaRPr>
          </a:p>
        </p:txBody>
      </p:sp>
      <p:pic>
        <p:nvPicPr>
          <p:cNvPr id="512" name="Google Shape;512;g2fb8c25a15c_0_229" descr="A close up of a message&#10;&#10;Description automatically generated"/>
          <p:cNvPicPr preferRelativeResize="0"/>
          <p:nvPr/>
        </p:nvPicPr>
        <p:blipFill rotWithShape="1">
          <a:blip r:embed="rId16">
            <a:alphaModFix/>
          </a:blip>
          <a:srcRect/>
          <a:stretch/>
        </p:blipFill>
        <p:spPr>
          <a:xfrm>
            <a:off x="6192887" y="2672582"/>
            <a:ext cx="3032674" cy="1239113"/>
          </a:xfrm>
          <a:prstGeom prst="rect">
            <a:avLst/>
          </a:prstGeom>
          <a:noFill/>
          <a:ln>
            <a:noFill/>
          </a:ln>
        </p:spPr>
      </p:pic>
      <p:pic>
        <p:nvPicPr>
          <p:cNvPr id="513" name="Google Shape;513;g2fb8c25a15c_0_229" descr="A white background with black text&#10;&#10;Description automatically generated"/>
          <p:cNvPicPr preferRelativeResize="0"/>
          <p:nvPr/>
        </p:nvPicPr>
        <p:blipFill rotWithShape="1">
          <a:blip r:embed="rId17">
            <a:alphaModFix/>
          </a:blip>
          <a:srcRect/>
          <a:stretch/>
        </p:blipFill>
        <p:spPr>
          <a:xfrm>
            <a:off x="9304637" y="2626399"/>
            <a:ext cx="2829176" cy="1366114"/>
          </a:xfrm>
          <a:prstGeom prst="rect">
            <a:avLst/>
          </a:prstGeom>
          <a:noFill/>
          <a:ln>
            <a:noFill/>
          </a:ln>
        </p:spPr>
      </p:pic>
      <p:pic>
        <p:nvPicPr>
          <p:cNvPr id="514" name="Google Shape;514;g2fb8c25a15c_0_229" descr="A white background with black text&#10;&#10;Description automatically generated"/>
          <p:cNvPicPr preferRelativeResize="0"/>
          <p:nvPr/>
        </p:nvPicPr>
        <p:blipFill rotWithShape="1">
          <a:blip r:embed="rId18">
            <a:alphaModFix/>
          </a:blip>
          <a:srcRect/>
          <a:stretch/>
        </p:blipFill>
        <p:spPr>
          <a:xfrm>
            <a:off x="6141585" y="4000307"/>
            <a:ext cx="3101266" cy="1239116"/>
          </a:xfrm>
          <a:prstGeom prst="rect">
            <a:avLst/>
          </a:prstGeom>
          <a:noFill/>
          <a:ln>
            <a:noFill/>
          </a:ln>
        </p:spPr>
      </p:pic>
      <p:pic>
        <p:nvPicPr>
          <p:cNvPr id="515" name="Google Shape;515;g2fb8c25a15c_0_229" descr="A white background with black text&#10;&#10;Description automatically generated"/>
          <p:cNvPicPr preferRelativeResize="0"/>
          <p:nvPr/>
        </p:nvPicPr>
        <p:blipFill rotWithShape="1">
          <a:blip r:embed="rId19">
            <a:alphaModFix/>
          </a:blip>
          <a:srcRect/>
          <a:stretch/>
        </p:blipFill>
        <p:spPr>
          <a:xfrm>
            <a:off x="9309738" y="3998575"/>
            <a:ext cx="2830312" cy="1242579"/>
          </a:xfrm>
          <a:prstGeom prst="rect">
            <a:avLst/>
          </a:prstGeom>
          <a:noFill/>
          <a:ln>
            <a:noFill/>
          </a:ln>
        </p:spPr>
      </p:pic>
      <p:pic>
        <p:nvPicPr>
          <p:cNvPr id="516" name="Google Shape;516;g2fb8c25a15c_0_229" descr="A close-up of a medical report&#10;&#10;Description automatically generated"/>
          <p:cNvPicPr preferRelativeResize="0"/>
          <p:nvPr/>
        </p:nvPicPr>
        <p:blipFill rotWithShape="1">
          <a:blip r:embed="rId20">
            <a:alphaModFix/>
          </a:blip>
          <a:srcRect/>
          <a:stretch/>
        </p:blipFill>
        <p:spPr>
          <a:xfrm>
            <a:off x="6186933" y="5258760"/>
            <a:ext cx="3033244" cy="1239114"/>
          </a:xfrm>
          <a:prstGeom prst="rect">
            <a:avLst/>
          </a:prstGeom>
          <a:noFill/>
          <a:ln>
            <a:noFill/>
          </a:ln>
        </p:spPr>
      </p:pic>
      <p:pic>
        <p:nvPicPr>
          <p:cNvPr id="517" name="Google Shape;517;g2fb8c25a15c_0_229" descr="A close up of a message&#10;&#10;Description automatically generated"/>
          <p:cNvPicPr preferRelativeResize="0"/>
          <p:nvPr/>
        </p:nvPicPr>
        <p:blipFill rotWithShape="1">
          <a:blip r:embed="rId21">
            <a:alphaModFix/>
          </a:blip>
          <a:srcRect/>
          <a:stretch/>
        </p:blipFill>
        <p:spPr>
          <a:xfrm>
            <a:off x="9299253" y="5263089"/>
            <a:ext cx="2828608" cy="1253546"/>
          </a:xfrm>
          <a:prstGeom prst="rect">
            <a:avLst/>
          </a:prstGeom>
          <a:noFill/>
          <a:ln>
            <a:noFill/>
          </a:ln>
        </p:spPr>
      </p:pic>
      <p:pic>
        <p:nvPicPr>
          <p:cNvPr id="518" name="Google Shape;518;g2fb8c25a15c_0_229" descr="A person sitting at a table with a nurse holding a test tube&#10;&#10;Description automatically generated"/>
          <p:cNvPicPr preferRelativeResize="0"/>
          <p:nvPr/>
        </p:nvPicPr>
        <p:blipFill rotWithShape="1">
          <a:blip r:embed="rId22">
            <a:alphaModFix/>
          </a:blip>
          <a:srcRect/>
          <a:stretch/>
        </p:blipFill>
        <p:spPr>
          <a:xfrm>
            <a:off x="10041407" y="1462571"/>
            <a:ext cx="1344299" cy="1456170"/>
          </a:xfrm>
          <a:prstGeom prst="rect">
            <a:avLst/>
          </a:prstGeom>
          <a:noFill/>
          <a:ln>
            <a:noFill/>
          </a:ln>
        </p:spPr>
      </p:pic>
      <p:pic>
        <p:nvPicPr>
          <p:cNvPr id="519" name="Google Shape;519;g2fb8c25a15c_0_229" descr="A blue circle with white number one&#10;&#10;Description automatically generated"/>
          <p:cNvPicPr preferRelativeResize="0"/>
          <p:nvPr/>
        </p:nvPicPr>
        <p:blipFill rotWithShape="1">
          <a:blip r:embed="rId10">
            <a:alphaModFix/>
          </a:blip>
          <a:srcRect/>
          <a:stretch/>
        </p:blipFill>
        <p:spPr>
          <a:xfrm>
            <a:off x="6144701" y="2678353"/>
            <a:ext cx="442148" cy="500207"/>
          </a:xfrm>
          <a:prstGeom prst="rect">
            <a:avLst/>
          </a:prstGeom>
          <a:noFill/>
          <a:ln>
            <a:noFill/>
          </a:ln>
        </p:spPr>
      </p:pic>
      <p:pic>
        <p:nvPicPr>
          <p:cNvPr id="520" name="Google Shape;520;g2fb8c25a15c_0_229" descr="A blue circle with white number on it&#10;&#10;Description automatically generated"/>
          <p:cNvPicPr preferRelativeResize="0"/>
          <p:nvPr/>
        </p:nvPicPr>
        <p:blipFill rotWithShape="1">
          <a:blip r:embed="rId11">
            <a:alphaModFix/>
          </a:blip>
          <a:srcRect/>
          <a:stretch/>
        </p:blipFill>
        <p:spPr>
          <a:xfrm>
            <a:off x="9160373" y="2678353"/>
            <a:ext cx="442148" cy="500207"/>
          </a:xfrm>
          <a:prstGeom prst="rect">
            <a:avLst/>
          </a:prstGeom>
          <a:noFill/>
          <a:ln>
            <a:noFill/>
          </a:ln>
        </p:spPr>
      </p:pic>
      <p:pic>
        <p:nvPicPr>
          <p:cNvPr id="521" name="Google Shape;521;g2fb8c25a15c_0_229" descr="A blue circle with white number three&#10;&#10;Description automatically generated"/>
          <p:cNvPicPr preferRelativeResize="0"/>
          <p:nvPr/>
        </p:nvPicPr>
        <p:blipFill rotWithShape="1">
          <a:blip r:embed="rId12">
            <a:alphaModFix/>
          </a:blip>
          <a:srcRect/>
          <a:stretch/>
        </p:blipFill>
        <p:spPr>
          <a:xfrm>
            <a:off x="6133365" y="3925261"/>
            <a:ext cx="442148" cy="546388"/>
          </a:xfrm>
          <a:prstGeom prst="rect">
            <a:avLst/>
          </a:prstGeom>
          <a:noFill/>
          <a:ln>
            <a:noFill/>
          </a:ln>
        </p:spPr>
      </p:pic>
      <p:pic>
        <p:nvPicPr>
          <p:cNvPr id="522" name="Google Shape;522;g2fb8c25a15c_0_229" descr="A blue circle with white number four&#10;&#10;Description automatically generated"/>
          <p:cNvPicPr preferRelativeResize="0"/>
          <p:nvPr/>
        </p:nvPicPr>
        <p:blipFill rotWithShape="1">
          <a:blip r:embed="rId13">
            <a:alphaModFix/>
          </a:blip>
          <a:srcRect/>
          <a:stretch/>
        </p:blipFill>
        <p:spPr>
          <a:xfrm>
            <a:off x="9217058" y="3879079"/>
            <a:ext cx="453485" cy="511752"/>
          </a:xfrm>
          <a:prstGeom prst="rect">
            <a:avLst/>
          </a:prstGeom>
          <a:noFill/>
          <a:ln>
            <a:noFill/>
          </a:ln>
        </p:spPr>
      </p:pic>
      <p:pic>
        <p:nvPicPr>
          <p:cNvPr id="523" name="Google Shape;523;g2fb8c25a15c_0_229" descr="A blue circle with white number on it&#10;&#10;Description automatically generated"/>
          <p:cNvPicPr preferRelativeResize="0"/>
          <p:nvPr/>
        </p:nvPicPr>
        <p:blipFill rotWithShape="1">
          <a:blip r:embed="rId14">
            <a:alphaModFix/>
          </a:blip>
          <a:srcRect/>
          <a:stretch/>
        </p:blipFill>
        <p:spPr>
          <a:xfrm>
            <a:off x="6122028" y="5149077"/>
            <a:ext cx="453485" cy="534843"/>
          </a:xfrm>
          <a:prstGeom prst="rect">
            <a:avLst/>
          </a:prstGeom>
          <a:noFill/>
          <a:ln>
            <a:noFill/>
          </a:ln>
        </p:spPr>
      </p:pic>
      <p:pic>
        <p:nvPicPr>
          <p:cNvPr id="524" name="Google Shape;524;g2fb8c25a15c_0_229" descr="A blue circle with white number six&#10;&#10;Description automatically generated"/>
          <p:cNvPicPr preferRelativeResize="0"/>
          <p:nvPr/>
        </p:nvPicPr>
        <p:blipFill rotWithShape="1">
          <a:blip r:embed="rId15">
            <a:alphaModFix/>
          </a:blip>
          <a:srcRect/>
          <a:stretch/>
        </p:blipFill>
        <p:spPr>
          <a:xfrm>
            <a:off x="9160372" y="5172168"/>
            <a:ext cx="453487" cy="511753"/>
          </a:xfrm>
          <a:prstGeom prst="rect">
            <a:avLst/>
          </a:prstGeom>
          <a:noFill/>
          <a:ln>
            <a:noFill/>
          </a:ln>
        </p:spPr>
      </p:pic>
      <p:sp>
        <p:nvSpPr>
          <p:cNvPr id="525" name="Google Shape;525;g2fb8c25a15c_0_229"/>
          <p:cNvSpPr txBox="1"/>
          <p:nvPr/>
        </p:nvSpPr>
        <p:spPr>
          <a:xfrm>
            <a:off x="506264" y="5842938"/>
            <a:ext cx="2482200" cy="517200"/>
          </a:xfrm>
          <a:prstGeom prst="rect">
            <a:avLst/>
          </a:prstGeom>
          <a:solidFill>
            <a:srgbClr val="2782D5"/>
          </a:solidFill>
          <a:ln w="9525" cap="flat" cmpd="sng">
            <a:solidFill>
              <a:schemeClr val="accent5"/>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30000"/>
              </a:lnSpc>
              <a:spcBef>
                <a:spcPts val="0"/>
              </a:spcBef>
              <a:spcAft>
                <a:spcPts val="0"/>
              </a:spcAft>
              <a:buClr>
                <a:srgbClr val="000000"/>
              </a:buClr>
              <a:buSzPts val="1200"/>
              <a:buFont typeface="Arial"/>
              <a:buNone/>
            </a:pPr>
            <a:r>
              <a:rPr lang="en-IE" sz="1200" b="1" i="1" u="none" strike="noStrike" cap="none">
                <a:solidFill>
                  <a:srgbClr val="FFFFFF"/>
                </a:solidFill>
                <a:latin typeface="Arial"/>
                <a:ea typeface="Arial"/>
                <a:cs typeface="Arial"/>
                <a:sym typeface="Arial"/>
              </a:rPr>
              <a:t>'I can receive treatment from comfort of my own home'</a:t>
            </a:r>
            <a:endParaRPr sz="1800" b="0" i="0" u="none" strike="noStrike" cap="none">
              <a:solidFill>
                <a:schemeClr val="dk1"/>
              </a:solidFill>
              <a:latin typeface="Arial"/>
              <a:ea typeface="Arial"/>
              <a:cs typeface="Arial"/>
              <a:sym typeface="Arial"/>
            </a:endParaRPr>
          </a:p>
        </p:txBody>
      </p:sp>
      <p:sp>
        <p:nvSpPr>
          <p:cNvPr id="526" name="Google Shape;526;g2fb8c25a15c_0_229"/>
          <p:cNvSpPr txBox="1"/>
          <p:nvPr/>
        </p:nvSpPr>
        <p:spPr>
          <a:xfrm>
            <a:off x="6961600" y="1793436"/>
            <a:ext cx="2482200" cy="517200"/>
          </a:xfrm>
          <a:prstGeom prst="rect">
            <a:avLst/>
          </a:prstGeom>
          <a:solidFill>
            <a:srgbClr val="2782D5"/>
          </a:solidFill>
          <a:ln w="9525" cap="flat" cmpd="sng">
            <a:solidFill>
              <a:schemeClr val="accent5"/>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30000"/>
              </a:lnSpc>
              <a:spcBef>
                <a:spcPts val="0"/>
              </a:spcBef>
              <a:spcAft>
                <a:spcPts val="0"/>
              </a:spcAft>
              <a:buClr>
                <a:srgbClr val="000000"/>
              </a:buClr>
              <a:buSzPts val="1200"/>
              <a:buFont typeface="Arial"/>
              <a:buNone/>
            </a:pPr>
            <a:r>
              <a:rPr lang="en-IE" sz="1200" b="1" i="1" u="none" strike="noStrike" cap="none">
                <a:solidFill>
                  <a:srgbClr val="FFFFFF"/>
                </a:solidFill>
                <a:latin typeface="Arial"/>
                <a:ea typeface="Arial"/>
                <a:cs typeface="Arial"/>
                <a:sym typeface="Arial"/>
              </a:rPr>
              <a:t>'Digital health technology has improved my care journey '</a:t>
            </a: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Google Shape;531;p8"/>
          <p:cNvSpPr txBox="1"/>
          <p:nvPr/>
        </p:nvSpPr>
        <p:spPr>
          <a:xfrm>
            <a:off x="1488000" y="3312000"/>
            <a:ext cx="8192000" cy="4230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4800"/>
              <a:buFont typeface="Arial"/>
              <a:buNone/>
            </a:pPr>
            <a:r>
              <a:rPr lang="en-IE" sz="4800" b="1" i="0" u="none" strike="noStrike" cap="none">
                <a:solidFill>
                  <a:schemeClr val="lt1"/>
                </a:solidFill>
                <a:latin typeface="Arial"/>
                <a:ea typeface="Arial"/>
                <a:cs typeface="Arial"/>
                <a:sym typeface="Arial"/>
              </a:rPr>
              <a:t>Digital for Care 2030</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rgbClr val="000000"/>
              </a:buClr>
              <a:buSzPts val="4800"/>
              <a:buFont typeface="Arial"/>
              <a:buNone/>
            </a:pPr>
            <a:r>
              <a:rPr lang="en-IE" sz="4800" b="0" i="0" u="none" strike="noStrike" cap="none">
                <a:solidFill>
                  <a:schemeClr val="lt1"/>
                </a:solidFill>
                <a:latin typeface="Arial"/>
                <a:ea typeface="Arial"/>
                <a:cs typeface="Arial"/>
                <a:sym typeface="Arial"/>
              </a:rPr>
              <a:t>Some Major Programmes</a:t>
            </a:r>
            <a:endParaRPr sz="1400" b="0" i="0" u="none" strike="noStrike" cap="none">
              <a:solidFill>
                <a:srgbClr val="000000"/>
              </a:solidFill>
              <a:latin typeface="Arial"/>
              <a:ea typeface="Arial"/>
              <a:cs typeface="Arial"/>
              <a:sym typeface="Arial"/>
            </a:endParaRPr>
          </a:p>
        </p:txBody>
      </p:sp>
      <p:sp>
        <p:nvSpPr>
          <p:cNvPr id="532" name="Google Shape;532;p8"/>
          <p:cNvSpPr txBox="1"/>
          <p:nvPr/>
        </p:nvSpPr>
        <p:spPr>
          <a:xfrm>
            <a:off x="11714356" y="6519101"/>
            <a:ext cx="365800" cy="262400"/>
          </a:xfrm>
          <a:prstGeom prst="rect">
            <a:avLst/>
          </a:prstGeom>
          <a:noFill/>
          <a:ln>
            <a:noFill/>
          </a:ln>
        </p:spPr>
        <p:txBody>
          <a:bodyPr spcFirstLastPara="1" wrap="square" lIns="60950" tIns="60950" rIns="60950" bIns="60950" anchor="t" anchorCtr="0">
            <a:noAutofit/>
          </a:bodyPr>
          <a:lstStyle/>
          <a:p>
            <a:pPr marL="0" marR="0" lvl="0" indent="0" algn="r" rtl="0">
              <a:lnSpc>
                <a:spcPct val="100000"/>
              </a:lnSpc>
              <a:spcBef>
                <a:spcPts val="0"/>
              </a:spcBef>
              <a:spcAft>
                <a:spcPts val="0"/>
              </a:spcAft>
              <a:buClr>
                <a:srgbClr val="000000"/>
              </a:buClr>
              <a:buSzPts val="1267"/>
              <a:buFont typeface="Arial"/>
              <a:buNone/>
            </a:pPr>
            <a:fld id="{00000000-1234-1234-1234-123412341234}" type="slidenum">
              <a:rPr lang="en-IE" sz="1267" b="1" i="0" u="none" strike="noStrike" cap="none">
                <a:solidFill>
                  <a:schemeClr val="lt1"/>
                </a:solidFill>
                <a:latin typeface="Arial"/>
                <a:ea typeface="Arial"/>
                <a:cs typeface="Arial"/>
                <a:sym typeface="Arial"/>
              </a:rPr>
              <a:t>8</a:t>
            </a:fld>
            <a:endParaRPr sz="1267" b="1" i="0" u="none" strike="noStrike" cap="none">
              <a:solidFill>
                <a:schemeClr val="lt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8" name="Google Shape;538;g2fb8c25a15c_0_267"/>
          <p:cNvSpPr txBox="1">
            <a:spLocks noGrp="1"/>
          </p:cNvSpPr>
          <p:nvPr>
            <p:ph type="body" idx="1"/>
          </p:nvPr>
        </p:nvSpPr>
        <p:spPr>
          <a:xfrm>
            <a:off x="1428675" y="154625"/>
            <a:ext cx="10031700" cy="6162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1100"/>
              <a:buFont typeface="Arial"/>
              <a:buNone/>
            </a:pPr>
            <a:r>
              <a:rPr lang="en-IE" sz="3800"/>
              <a:t>Digital for Care 2030</a:t>
            </a:r>
            <a:endParaRPr sz="3800"/>
          </a:p>
          <a:p>
            <a:pPr marL="0" lvl="0" indent="0" algn="l" rtl="0">
              <a:lnSpc>
                <a:spcPct val="90000"/>
              </a:lnSpc>
              <a:spcBef>
                <a:spcPts val="0"/>
              </a:spcBef>
              <a:spcAft>
                <a:spcPts val="0"/>
              </a:spcAft>
              <a:buClr>
                <a:schemeClr val="dk1"/>
              </a:buClr>
              <a:buSzPts val="1100"/>
              <a:buNone/>
            </a:pPr>
            <a:r>
              <a:rPr lang="en-IE" sz="3800"/>
              <a:t>   </a:t>
            </a:r>
            <a:r>
              <a:rPr lang="en-IE" sz="2500"/>
              <a:t>Some Major Programmes</a:t>
            </a:r>
            <a:endParaRPr sz="2500"/>
          </a:p>
        </p:txBody>
      </p:sp>
      <p:pic>
        <p:nvPicPr>
          <p:cNvPr id="539" name="Google Shape;539;g2fb8c25a15c_0_267" descr="C:\Users\bencloney\AppData\Local\Microsoft\Windows\INetCache\Content.MSO\2ADA6FEA.tmp"/>
          <p:cNvPicPr preferRelativeResize="0"/>
          <p:nvPr/>
        </p:nvPicPr>
        <p:blipFill rotWithShape="1">
          <a:blip r:embed="rId3">
            <a:alphaModFix/>
          </a:blip>
          <a:srcRect/>
          <a:stretch/>
        </p:blipFill>
        <p:spPr>
          <a:xfrm>
            <a:off x="3272144" y="2356494"/>
            <a:ext cx="2976256" cy="3543792"/>
          </a:xfrm>
          <a:prstGeom prst="rect">
            <a:avLst/>
          </a:prstGeom>
          <a:noFill/>
          <a:ln>
            <a:noFill/>
          </a:ln>
        </p:spPr>
      </p:pic>
      <p:sp>
        <p:nvSpPr>
          <p:cNvPr id="540" name="Google Shape;540;g2fb8c25a15c_0_267"/>
          <p:cNvSpPr txBox="1"/>
          <p:nvPr/>
        </p:nvSpPr>
        <p:spPr>
          <a:xfrm>
            <a:off x="249521" y="1328281"/>
            <a:ext cx="3514800" cy="4869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500"/>
              <a:buFont typeface="Arial"/>
              <a:buNone/>
            </a:pPr>
            <a:r>
              <a:rPr lang="en-IE" sz="2500" b="1" i="0" u="none" strike="noStrike" cap="none">
                <a:solidFill>
                  <a:srgbClr val="000000"/>
                </a:solidFill>
                <a:latin typeface="Arial"/>
                <a:ea typeface="Arial"/>
                <a:cs typeface="Arial"/>
                <a:sym typeface="Arial"/>
              </a:rPr>
              <a:t>HEALTH APP</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400"/>
              </a:spcBef>
              <a:spcAft>
                <a:spcPts val="0"/>
              </a:spcAft>
              <a:buClr>
                <a:srgbClr val="000000"/>
              </a:buClr>
              <a:buSzPts val="1400"/>
              <a:buFont typeface="Arial"/>
              <a:buNone/>
            </a:pPr>
            <a:r>
              <a:rPr lang="en-IE" sz="1400" b="0" i="0" u="none" strike="noStrike" cap="none">
                <a:solidFill>
                  <a:srgbClr val="000000"/>
                </a:solidFill>
                <a:latin typeface="Arial"/>
                <a:ea typeface="Arial"/>
                <a:cs typeface="Arial"/>
                <a:sym typeface="Arial"/>
              </a:rPr>
              <a:t>A secure mobile App to give patients access to their own health information and to make it easier to manage their own health care.</a:t>
            </a: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380989" marR="0" lvl="0" indent="-380989" algn="l" rtl="0">
              <a:lnSpc>
                <a:spcPct val="100000"/>
              </a:lnSpc>
              <a:spcBef>
                <a:spcPts val="400"/>
              </a:spcBef>
              <a:spcAft>
                <a:spcPts val="0"/>
              </a:spcAft>
              <a:buClr>
                <a:srgbClr val="000000"/>
              </a:buClr>
              <a:buSzPts val="1400"/>
              <a:buFont typeface="Arial"/>
              <a:buChar char="•"/>
            </a:pPr>
            <a:r>
              <a:rPr lang="en-IE" sz="1400" b="0" i="0" u="none" strike="noStrike" cap="none">
                <a:solidFill>
                  <a:srgbClr val="000000"/>
                </a:solidFill>
                <a:latin typeface="Arial"/>
                <a:ea typeface="Arial"/>
                <a:cs typeface="Arial"/>
                <a:sym typeface="Arial"/>
              </a:rPr>
              <a:t>Appointments management</a:t>
            </a:r>
            <a:endParaRPr sz="1400" b="0" i="0" u="none" strike="noStrike" cap="none">
              <a:solidFill>
                <a:srgbClr val="000000"/>
              </a:solidFill>
              <a:latin typeface="Arial"/>
              <a:ea typeface="Arial"/>
              <a:cs typeface="Arial"/>
              <a:sym typeface="Arial"/>
            </a:endParaRPr>
          </a:p>
          <a:p>
            <a:pPr marL="380989" marR="0" lvl="0" indent="-380989" algn="l" rtl="0">
              <a:lnSpc>
                <a:spcPct val="100000"/>
              </a:lnSpc>
              <a:spcBef>
                <a:spcPts val="400"/>
              </a:spcBef>
              <a:spcAft>
                <a:spcPts val="0"/>
              </a:spcAft>
              <a:buClr>
                <a:srgbClr val="000000"/>
              </a:buClr>
              <a:buSzPts val="1400"/>
              <a:buFont typeface="Arial"/>
              <a:buChar char="•"/>
            </a:pPr>
            <a:r>
              <a:rPr lang="en-IE" sz="1400" b="0" i="0" u="none" strike="noStrike" cap="none">
                <a:solidFill>
                  <a:srgbClr val="000000"/>
                </a:solidFill>
                <a:latin typeface="Arial"/>
                <a:ea typeface="Arial"/>
                <a:cs typeface="Arial"/>
                <a:sym typeface="Arial"/>
              </a:rPr>
              <a:t>Digital cards and credentials</a:t>
            </a:r>
            <a:endParaRPr sz="1400" b="0" i="0" u="none" strike="noStrike" cap="none">
              <a:solidFill>
                <a:srgbClr val="000000"/>
              </a:solidFill>
              <a:latin typeface="Arial"/>
              <a:ea typeface="Arial"/>
              <a:cs typeface="Arial"/>
              <a:sym typeface="Arial"/>
            </a:endParaRPr>
          </a:p>
          <a:p>
            <a:pPr marL="380989" marR="0" lvl="0" indent="-380989" algn="l" rtl="0">
              <a:lnSpc>
                <a:spcPct val="100000"/>
              </a:lnSpc>
              <a:spcBef>
                <a:spcPts val="400"/>
              </a:spcBef>
              <a:spcAft>
                <a:spcPts val="0"/>
              </a:spcAft>
              <a:buClr>
                <a:srgbClr val="000000"/>
              </a:buClr>
              <a:buSzPts val="1400"/>
              <a:buFont typeface="Arial"/>
              <a:buChar char="•"/>
            </a:pPr>
            <a:r>
              <a:rPr lang="en-IE" sz="1400" b="0" i="0" u="none" strike="noStrike" cap="none">
                <a:solidFill>
                  <a:srgbClr val="000000"/>
                </a:solidFill>
                <a:latin typeface="Arial"/>
                <a:ea typeface="Arial"/>
                <a:cs typeface="Arial"/>
                <a:sym typeface="Arial"/>
              </a:rPr>
              <a:t>Medications and prescriptions</a:t>
            </a:r>
            <a:endParaRPr sz="1400" b="0" i="0" u="none" strike="noStrike" cap="none">
              <a:solidFill>
                <a:srgbClr val="000000"/>
              </a:solidFill>
              <a:latin typeface="Arial"/>
              <a:ea typeface="Arial"/>
              <a:cs typeface="Arial"/>
              <a:sym typeface="Arial"/>
            </a:endParaRPr>
          </a:p>
          <a:p>
            <a:pPr marL="380989" marR="0" lvl="0" indent="-380989" algn="l" rtl="0">
              <a:lnSpc>
                <a:spcPct val="100000"/>
              </a:lnSpc>
              <a:spcBef>
                <a:spcPts val="400"/>
              </a:spcBef>
              <a:spcAft>
                <a:spcPts val="0"/>
              </a:spcAft>
              <a:buClr>
                <a:srgbClr val="000000"/>
              </a:buClr>
              <a:buSzPts val="1400"/>
              <a:buFont typeface="Arial"/>
              <a:buChar char="•"/>
            </a:pPr>
            <a:r>
              <a:rPr lang="en-IE" sz="1400" b="0" i="0" u="none" strike="noStrike" cap="none">
                <a:solidFill>
                  <a:srgbClr val="000000"/>
                </a:solidFill>
                <a:latin typeface="Arial"/>
                <a:ea typeface="Arial"/>
                <a:cs typeface="Arial"/>
                <a:sym typeface="Arial"/>
              </a:rPr>
              <a:t>Access to my health records</a:t>
            </a:r>
            <a:endParaRPr sz="1400" b="0" i="0" u="none" strike="noStrike" cap="none">
              <a:solidFill>
                <a:srgbClr val="000000"/>
              </a:solidFill>
              <a:latin typeface="Arial"/>
              <a:ea typeface="Arial"/>
              <a:cs typeface="Arial"/>
              <a:sym typeface="Arial"/>
            </a:endParaRPr>
          </a:p>
          <a:p>
            <a:pPr marL="380989" marR="0" lvl="0" indent="-380989" algn="l" rtl="0">
              <a:lnSpc>
                <a:spcPct val="100000"/>
              </a:lnSpc>
              <a:spcBef>
                <a:spcPts val="400"/>
              </a:spcBef>
              <a:spcAft>
                <a:spcPts val="0"/>
              </a:spcAft>
              <a:buClr>
                <a:srgbClr val="000000"/>
              </a:buClr>
              <a:buSzPts val="1400"/>
              <a:buFont typeface="Arial"/>
              <a:buChar char="•"/>
            </a:pPr>
            <a:r>
              <a:rPr lang="en-IE" sz="1400" b="0" i="0" u="none" strike="noStrike" cap="none">
                <a:solidFill>
                  <a:srgbClr val="000000"/>
                </a:solidFill>
                <a:latin typeface="Arial"/>
                <a:ea typeface="Arial"/>
                <a:cs typeface="Arial"/>
                <a:sym typeface="Arial"/>
              </a:rPr>
              <a:t>Primary channel for transacting and communicating with health services</a:t>
            </a:r>
            <a:endParaRPr sz="1400" b="0" i="0" u="none" strike="noStrike" cap="none">
              <a:solidFill>
                <a:srgbClr val="000000"/>
              </a:solidFill>
              <a:latin typeface="Arial"/>
              <a:ea typeface="Arial"/>
              <a:cs typeface="Arial"/>
              <a:sym typeface="Arial"/>
            </a:endParaRPr>
          </a:p>
          <a:p>
            <a:pPr marL="380989" marR="0" lvl="0" indent="-380989" algn="l" rtl="0">
              <a:lnSpc>
                <a:spcPct val="100000"/>
              </a:lnSpc>
              <a:spcBef>
                <a:spcPts val="400"/>
              </a:spcBef>
              <a:spcAft>
                <a:spcPts val="0"/>
              </a:spcAft>
              <a:buClr>
                <a:srgbClr val="000000"/>
              </a:buClr>
              <a:buSzPts val="1400"/>
              <a:buFont typeface="Arial"/>
              <a:buChar char="•"/>
            </a:pPr>
            <a:r>
              <a:rPr lang="en-IE" sz="1400" b="0" i="0" u="none" strike="noStrike" cap="none">
                <a:solidFill>
                  <a:srgbClr val="000000"/>
                </a:solidFill>
                <a:latin typeface="Arial"/>
                <a:ea typeface="Arial"/>
                <a:cs typeface="Arial"/>
                <a:sym typeface="Arial"/>
              </a:rPr>
              <a:t>Personalised, relevant communication, information and self-care support</a:t>
            </a:r>
            <a:endParaRPr sz="1400" b="0" i="0" u="none" strike="noStrike" cap="none">
              <a:solidFill>
                <a:srgbClr val="000000"/>
              </a:solidFill>
              <a:latin typeface="Arial"/>
              <a:ea typeface="Arial"/>
              <a:cs typeface="Arial"/>
              <a:sym typeface="Arial"/>
            </a:endParaRPr>
          </a:p>
          <a:p>
            <a:pPr marL="380989" marR="0" lvl="0" indent="-380989" algn="l" rtl="0">
              <a:lnSpc>
                <a:spcPct val="100000"/>
              </a:lnSpc>
              <a:spcBef>
                <a:spcPts val="400"/>
              </a:spcBef>
              <a:spcAft>
                <a:spcPts val="0"/>
              </a:spcAft>
              <a:buClr>
                <a:srgbClr val="000000"/>
              </a:buClr>
              <a:buSzPts val="1400"/>
              <a:buFont typeface="Arial"/>
              <a:buChar char="•"/>
            </a:pPr>
            <a:r>
              <a:rPr lang="en-IE" sz="1400" b="0" i="0" u="none" strike="noStrike" cap="none">
                <a:solidFill>
                  <a:srgbClr val="000000"/>
                </a:solidFill>
                <a:latin typeface="Arial"/>
                <a:ea typeface="Arial"/>
                <a:cs typeface="Arial"/>
                <a:sym typeface="Arial"/>
              </a:rPr>
              <a:t>Help other people to manage their care</a:t>
            </a:r>
            <a:endParaRPr sz="1400" b="0" i="0" u="none" strike="noStrike" cap="none">
              <a:solidFill>
                <a:srgbClr val="000000"/>
              </a:solidFill>
              <a:latin typeface="Arial"/>
              <a:ea typeface="Arial"/>
              <a:cs typeface="Arial"/>
              <a:sym typeface="Arial"/>
            </a:endParaRPr>
          </a:p>
          <a:p>
            <a:pPr marL="380989" marR="0" lvl="0" indent="-292089" algn="l" rtl="0">
              <a:lnSpc>
                <a:spcPct val="100000"/>
              </a:lnSpc>
              <a:spcBef>
                <a:spcPts val="40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40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1" name="Google Shape;541;g2fb8c25a15c_0_267"/>
          <p:cNvSpPr txBox="1"/>
          <p:nvPr/>
        </p:nvSpPr>
        <p:spPr>
          <a:xfrm>
            <a:off x="5943600" y="1323419"/>
            <a:ext cx="3794700" cy="5428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500"/>
              <a:buFont typeface="Arial"/>
              <a:buNone/>
            </a:pPr>
            <a:r>
              <a:rPr lang="en-IE" sz="2500" b="1" i="0" u="none" strike="noStrike" cap="none">
                <a:solidFill>
                  <a:srgbClr val="000000"/>
                </a:solidFill>
                <a:latin typeface="Arial"/>
                <a:ea typeface="Arial"/>
                <a:cs typeface="Arial"/>
                <a:sym typeface="Arial"/>
              </a:rPr>
              <a:t>SHARED CARE RECORD</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40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400"/>
              </a:spcBef>
              <a:spcAft>
                <a:spcPts val="0"/>
              </a:spcAft>
              <a:buClr>
                <a:srgbClr val="000000"/>
              </a:buClr>
              <a:buSzPts val="1400"/>
              <a:buFont typeface="Arial"/>
              <a:buNone/>
            </a:pPr>
            <a:r>
              <a:rPr lang="en-IE" sz="1400" b="0" i="0" u="none" strike="noStrike" cap="none">
                <a:solidFill>
                  <a:srgbClr val="000000"/>
                </a:solidFill>
                <a:latin typeface="Arial"/>
                <a:ea typeface="Arial"/>
                <a:cs typeface="Arial"/>
                <a:sym typeface="Arial"/>
              </a:rPr>
              <a:t>A digital record of a patient’s key healthcare data aggregated from various electronic data sources and settings and presented to clinicians, patients and carers in a secure and structured way. The NSCR will support: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400"/>
              </a:spcBef>
              <a:spcAft>
                <a:spcPts val="0"/>
              </a:spcAft>
              <a:buClr>
                <a:srgbClr val="000000"/>
              </a:buClr>
              <a:buSzPts val="1400"/>
              <a:buFont typeface="Arial"/>
              <a:buNone/>
            </a:pPr>
            <a:r>
              <a:rPr lang="en-IE" sz="1400" b="0" i="0" u="none" strike="noStrike" cap="none">
                <a:solidFill>
                  <a:srgbClr val="000000"/>
                </a:solidFill>
                <a:latin typeface="Arial"/>
                <a:ea typeface="Arial"/>
                <a:cs typeface="Arial"/>
                <a:sym typeface="Arial"/>
              </a:rPr>
              <a:t> </a:t>
            </a:r>
            <a:endParaRPr sz="1400" b="0" i="0" u="none" strike="noStrike" cap="none">
              <a:solidFill>
                <a:schemeClr val="dk1"/>
              </a:solidFill>
              <a:latin typeface="Arial"/>
              <a:ea typeface="Arial"/>
              <a:cs typeface="Arial"/>
              <a:sym typeface="Arial"/>
            </a:endParaRPr>
          </a:p>
          <a:p>
            <a:pPr marL="285750" marR="0" lvl="0" indent="-285750" algn="just" rtl="0">
              <a:lnSpc>
                <a:spcPct val="100000"/>
              </a:lnSpc>
              <a:spcBef>
                <a:spcPts val="400"/>
              </a:spcBef>
              <a:spcAft>
                <a:spcPts val="0"/>
              </a:spcAft>
              <a:buClr>
                <a:srgbClr val="000000"/>
              </a:buClr>
              <a:buSzPts val="1400"/>
              <a:buFont typeface="Arial"/>
              <a:buChar char="•"/>
            </a:pPr>
            <a:r>
              <a:rPr lang="en-IE" sz="1400" b="0" i="0" u="none" strike="noStrike" cap="none">
                <a:solidFill>
                  <a:schemeClr val="dk1"/>
                </a:solidFill>
                <a:latin typeface="Arial"/>
                <a:ea typeface="Arial"/>
                <a:cs typeface="Arial"/>
                <a:sym typeface="Arial"/>
              </a:rPr>
              <a:t>Better, safer clinical decision-making</a:t>
            </a:r>
            <a:endParaRPr sz="1400" b="0" i="0" u="none" strike="noStrike" cap="none">
              <a:solidFill>
                <a:srgbClr val="000000"/>
              </a:solidFill>
              <a:latin typeface="Arial"/>
              <a:ea typeface="Arial"/>
              <a:cs typeface="Arial"/>
              <a:sym typeface="Arial"/>
            </a:endParaRPr>
          </a:p>
          <a:p>
            <a:pPr marL="285750" marR="0" lvl="0" indent="-285750" algn="just" rtl="0">
              <a:lnSpc>
                <a:spcPct val="100000"/>
              </a:lnSpc>
              <a:spcBef>
                <a:spcPts val="0"/>
              </a:spcBef>
              <a:spcAft>
                <a:spcPts val="0"/>
              </a:spcAft>
              <a:buClr>
                <a:srgbClr val="000000"/>
              </a:buClr>
              <a:buSzPts val="1400"/>
              <a:buFont typeface="Arial"/>
              <a:buChar char="•"/>
            </a:pPr>
            <a:r>
              <a:rPr lang="en-IE" sz="1400" b="0" i="0" u="none" strike="noStrike" cap="none">
                <a:solidFill>
                  <a:schemeClr val="dk1"/>
                </a:solidFill>
                <a:latin typeface="Arial"/>
                <a:ea typeface="Arial"/>
                <a:cs typeface="Arial"/>
                <a:sym typeface="Arial"/>
              </a:rPr>
              <a:t>More informed and engaged patients and citizens</a:t>
            </a:r>
            <a:endParaRPr sz="1400" b="0" i="0" u="none" strike="noStrike" cap="none">
              <a:solidFill>
                <a:srgbClr val="000000"/>
              </a:solidFill>
              <a:latin typeface="Arial"/>
              <a:ea typeface="Arial"/>
              <a:cs typeface="Arial"/>
              <a:sym typeface="Arial"/>
            </a:endParaRPr>
          </a:p>
          <a:p>
            <a:pPr marL="285750" marR="0" lvl="0" indent="-285750" algn="just" rtl="0">
              <a:lnSpc>
                <a:spcPct val="100000"/>
              </a:lnSpc>
              <a:spcBef>
                <a:spcPts val="0"/>
              </a:spcBef>
              <a:spcAft>
                <a:spcPts val="0"/>
              </a:spcAft>
              <a:buClr>
                <a:srgbClr val="000000"/>
              </a:buClr>
              <a:buSzPts val="1400"/>
              <a:buFont typeface="Arial"/>
              <a:buChar char="•"/>
            </a:pPr>
            <a:r>
              <a:rPr lang="en-IE" sz="1400" b="0" i="0" u="none" strike="noStrike" cap="none">
                <a:solidFill>
                  <a:schemeClr val="dk1"/>
                </a:solidFill>
                <a:latin typeface="Arial"/>
                <a:ea typeface="Arial"/>
                <a:cs typeface="Arial"/>
                <a:sym typeface="Arial"/>
              </a:rPr>
              <a:t>Improved care coordination between healthcare providers</a:t>
            </a:r>
            <a:endParaRPr sz="1400" b="0" i="0" u="none" strike="noStrike" cap="none">
              <a:solidFill>
                <a:srgbClr val="000000"/>
              </a:solidFill>
              <a:latin typeface="Arial"/>
              <a:ea typeface="Arial"/>
              <a:cs typeface="Arial"/>
              <a:sym typeface="Arial"/>
            </a:endParaRPr>
          </a:p>
          <a:p>
            <a:pPr marL="285750" marR="0" lvl="0" indent="-285750" algn="just" rtl="0">
              <a:lnSpc>
                <a:spcPct val="100000"/>
              </a:lnSpc>
              <a:spcBef>
                <a:spcPts val="0"/>
              </a:spcBef>
              <a:spcAft>
                <a:spcPts val="0"/>
              </a:spcAft>
              <a:buClr>
                <a:srgbClr val="000000"/>
              </a:buClr>
              <a:buSzPts val="1400"/>
              <a:buFont typeface="Arial"/>
              <a:buChar char="•"/>
            </a:pPr>
            <a:r>
              <a:rPr lang="en-IE" sz="1400" b="0" i="0" u="none" strike="noStrike" cap="none">
                <a:solidFill>
                  <a:schemeClr val="dk1"/>
                </a:solidFill>
                <a:latin typeface="Arial"/>
                <a:ea typeface="Arial"/>
                <a:cs typeface="Arial"/>
                <a:sym typeface="Arial"/>
              </a:rPr>
              <a:t>Improved patient experience and outcomes</a:t>
            </a:r>
            <a:endParaRPr sz="1400" b="0" i="0" u="none" strike="noStrike" cap="none">
              <a:solidFill>
                <a:srgbClr val="000000"/>
              </a:solidFill>
              <a:latin typeface="Arial"/>
              <a:ea typeface="Arial"/>
              <a:cs typeface="Arial"/>
              <a:sym typeface="Arial"/>
            </a:endParaRPr>
          </a:p>
          <a:p>
            <a:pPr marL="285750" marR="0" lvl="0" indent="-285750" algn="just" rtl="0">
              <a:lnSpc>
                <a:spcPct val="100000"/>
              </a:lnSpc>
              <a:spcBef>
                <a:spcPts val="0"/>
              </a:spcBef>
              <a:spcAft>
                <a:spcPts val="0"/>
              </a:spcAft>
              <a:buClr>
                <a:srgbClr val="000000"/>
              </a:buClr>
              <a:buSzPts val="1400"/>
              <a:buFont typeface="Arial"/>
              <a:buChar char="•"/>
            </a:pPr>
            <a:r>
              <a:rPr lang="en-IE" sz="1400" b="0" i="0" u="none" strike="noStrike" cap="none">
                <a:solidFill>
                  <a:schemeClr val="dk1"/>
                </a:solidFill>
                <a:latin typeface="Arial"/>
                <a:ea typeface="Arial"/>
                <a:cs typeface="Arial"/>
                <a:sym typeface="Arial"/>
              </a:rPr>
              <a:t>More time released to care</a:t>
            </a:r>
            <a:endParaRPr sz="1400" b="0" i="0" u="none" strike="noStrike" cap="none">
              <a:solidFill>
                <a:srgbClr val="000000"/>
              </a:solidFill>
              <a:latin typeface="Arial"/>
              <a:ea typeface="Arial"/>
              <a:cs typeface="Arial"/>
              <a:sym typeface="Arial"/>
            </a:endParaRPr>
          </a:p>
          <a:p>
            <a:pPr marL="285750" marR="0" lvl="0" indent="-285750" algn="just" rtl="0">
              <a:lnSpc>
                <a:spcPct val="100000"/>
              </a:lnSpc>
              <a:spcBef>
                <a:spcPts val="0"/>
              </a:spcBef>
              <a:spcAft>
                <a:spcPts val="0"/>
              </a:spcAft>
              <a:buClr>
                <a:srgbClr val="000000"/>
              </a:buClr>
              <a:buSzPts val="1400"/>
              <a:buFont typeface="Arial"/>
              <a:buChar char="•"/>
            </a:pPr>
            <a:r>
              <a:rPr lang="en-IE" sz="1400" b="0" i="0" u="none" strike="noStrike" cap="none">
                <a:solidFill>
                  <a:schemeClr val="dk1"/>
                </a:solidFill>
                <a:latin typeface="Arial"/>
                <a:ea typeface="Arial"/>
                <a:cs typeface="Arial"/>
                <a:sym typeface="Arial"/>
              </a:rPr>
              <a:t>Secure sharing of health information</a:t>
            </a:r>
            <a:endParaRPr sz="1400" b="0" i="0" u="none" strike="noStrike" cap="none">
              <a:solidFill>
                <a:srgbClr val="000000"/>
              </a:solidFill>
              <a:latin typeface="Arial"/>
              <a:ea typeface="Arial"/>
              <a:cs typeface="Arial"/>
              <a:sym typeface="Arial"/>
            </a:endParaRPr>
          </a:p>
          <a:p>
            <a:pPr marL="285750" marR="0" lvl="0" indent="-285750" algn="just" rtl="0">
              <a:lnSpc>
                <a:spcPct val="100000"/>
              </a:lnSpc>
              <a:spcBef>
                <a:spcPts val="0"/>
              </a:spcBef>
              <a:spcAft>
                <a:spcPts val="0"/>
              </a:spcAft>
              <a:buClr>
                <a:srgbClr val="000000"/>
              </a:buClr>
              <a:buSzPts val="1400"/>
              <a:buFont typeface="Arial"/>
              <a:buChar char="•"/>
            </a:pPr>
            <a:r>
              <a:rPr lang="en-IE" sz="1400" b="0" i="0" u="none" strike="noStrike" cap="none">
                <a:solidFill>
                  <a:schemeClr val="dk1"/>
                </a:solidFill>
                <a:latin typeface="Arial"/>
                <a:ea typeface="Arial"/>
                <a:cs typeface="Arial"/>
                <a:sym typeface="Arial"/>
              </a:rPr>
              <a:t>Enables sharing of data across the EU to meet EU target of 2030</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Arial"/>
              <a:ea typeface="Arial"/>
              <a:cs typeface="Arial"/>
              <a:sym typeface="Arial"/>
            </a:endParaRPr>
          </a:p>
          <a:p>
            <a:pPr marL="0" marR="0" lvl="0" indent="0" algn="l" rtl="0">
              <a:lnSpc>
                <a:spcPct val="100000"/>
              </a:lnSpc>
              <a:spcBef>
                <a:spcPts val="40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42" name="Google Shape;542;g2fb8c25a15c_0_267"/>
          <p:cNvPicPr preferRelativeResize="0"/>
          <p:nvPr/>
        </p:nvPicPr>
        <p:blipFill rotWithShape="1">
          <a:blip r:embed="rId4">
            <a:alphaModFix/>
          </a:blip>
          <a:srcRect/>
          <a:stretch/>
        </p:blipFill>
        <p:spPr>
          <a:xfrm>
            <a:off x="9864677" y="1538394"/>
            <a:ext cx="2109564" cy="1636199"/>
          </a:xfrm>
          <a:prstGeom prst="rect">
            <a:avLst/>
          </a:prstGeom>
          <a:noFill/>
          <a:ln>
            <a:noFill/>
          </a:ln>
        </p:spPr>
      </p:pic>
      <p:sp>
        <p:nvSpPr>
          <p:cNvPr id="543" name="Google Shape;543;g2fb8c25a15c_0_267"/>
          <p:cNvSpPr/>
          <p:nvPr/>
        </p:nvSpPr>
        <p:spPr>
          <a:xfrm>
            <a:off x="969669" y="5776563"/>
            <a:ext cx="2165700" cy="681600"/>
          </a:xfrm>
          <a:prstGeom prst="roundRect">
            <a:avLst>
              <a:gd name="adj" fmla="val 16667"/>
            </a:avLst>
          </a:prstGeom>
          <a:solidFill>
            <a:schemeClr val="lt1"/>
          </a:solidFill>
          <a:ln w="9525" cap="flat" cmpd="sng">
            <a:solidFill>
              <a:srgbClr val="006756"/>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30000"/>
              </a:lnSpc>
              <a:spcBef>
                <a:spcPts val="0"/>
              </a:spcBef>
              <a:spcAft>
                <a:spcPts val="0"/>
              </a:spcAft>
              <a:buClr>
                <a:srgbClr val="000000"/>
              </a:buClr>
              <a:buSzPts val="1300"/>
              <a:buFont typeface="Arial"/>
              <a:buNone/>
            </a:pPr>
            <a:r>
              <a:rPr lang="en-IE" sz="1300" b="1" i="0" u="none" strike="noStrike" cap="none">
                <a:solidFill>
                  <a:schemeClr val="dk1"/>
                </a:solidFill>
                <a:latin typeface="Arial"/>
                <a:ea typeface="Arial"/>
                <a:cs typeface="Arial"/>
                <a:sym typeface="Arial"/>
              </a:rPr>
              <a:t>Current Status</a:t>
            </a:r>
            <a:endParaRPr sz="1400" b="0" i="0" u="none" strike="noStrike" cap="none">
              <a:solidFill>
                <a:srgbClr val="000000"/>
              </a:solidFill>
              <a:latin typeface="Arial"/>
              <a:ea typeface="Arial"/>
              <a:cs typeface="Arial"/>
              <a:sym typeface="Arial"/>
            </a:endParaRPr>
          </a:p>
          <a:p>
            <a:pPr marL="0" marR="0" lvl="0" indent="0" algn="ctr" rtl="0">
              <a:lnSpc>
                <a:spcPct val="130000"/>
              </a:lnSpc>
              <a:spcBef>
                <a:spcPts val="0"/>
              </a:spcBef>
              <a:spcAft>
                <a:spcPts val="0"/>
              </a:spcAft>
              <a:buClr>
                <a:srgbClr val="000000"/>
              </a:buClr>
              <a:buSzPts val="1300"/>
              <a:buFont typeface="Arial"/>
              <a:buNone/>
            </a:pPr>
            <a:r>
              <a:rPr lang="en-IE" sz="1300" b="0" i="0" u="none" strike="noStrike" cap="none">
                <a:solidFill>
                  <a:schemeClr val="dk1"/>
                </a:solidFill>
                <a:latin typeface="Arial"/>
                <a:ea typeface="Arial"/>
                <a:cs typeface="Arial"/>
                <a:sym typeface="Arial"/>
              </a:rPr>
              <a:t>First Phase live end 2024</a:t>
            </a:r>
            <a:endParaRPr sz="1300" b="1" i="0" u="none" strike="noStrike" cap="none">
              <a:solidFill>
                <a:schemeClr val="dk1"/>
              </a:solidFill>
              <a:latin typeface="Arial"/>
              <a:ea typeface="Arial"/>
              <a:cs typeface="Arial"/>
              <a:sym typeface="Arial"/>
            </a:endParaRPr>
          </a:p>
        </p:txBody>
      </p:sp>
      <p:sp>
        <p:nvSpPr>
          <p:cNvPr id="544" name="Google Shape;544;g2fb8c25a15c_0_267"/>
          <p:cNvSpPr/>
          <p:nvPr/>
        </p:nvSpPr>
        <p:spPr>
          <a:xfrm>
            <a:off x="9864677" y="3581400"/>
            <a:ext cx="2165700" cy="1738200"/>
          </a:xfrm>
          <a:prstGeom prst="roundRect">
            <a:avLst>
              <a:gd name="adj" fmla="val 16667"/>
            </a:avLst>
          </a:prstGeom>
          <a:solidFill>
            <a:schemeClr val="lt1"/>
          </a:solidFill>
          <a:ln w="9525" cap="flat" cmpd="sng">
            <a:solidFill>
              <a:srgbClr val="006756"/>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30000"/>
              </a:lnSpc>
              <a:spcBef>
                <a:spcPts val="0"/>
              </a:spcBef>
              <a:spcAft>
                <a:spcPts val="0"/>
              </a:spcAft>
              <a:buClr>
                <a:srgbClr val="000000"/>
              </a:buClr>
              <a:buSzPts val="1300"/>
              <a:buFont typeface="Arial"/>
              <a:buNone/>
            </a:pPr>
            <a:r>
              <a:rPr lang="en-IE" sz="1300" b="1" i="0" u="none" strike="noStrike" cap="none">
                <a:solidFill>
                  <a:schemeClr val="dk1"/>
                </a:solidFill>
                <a:latin typeface="Arial"/>
                <a:ea typeface="Arial"/>
                <a:cs typeface="Arial"/>
                <a:sym typeface="Arial"/>
              </a:rPr>
              <a:t>Current Status</a:t>
            </a:r>
            <a:endParaRPr sz="1400" b="0" i="0" u="none" strike="noStrike" cap="none">
              <a:solidFill>
                <a:srgbClr val="000000"/>
              </a:solidFill>
              <a:latin typeface="Arial"/>
              <a:ea typeface="Arial"/>
              <a:cs typeface="Arial"/>
              <a:sym typeface="Arial"/>
            </a:endParaRPr>
          </a:p>
          <a:p>
            <a:pPr marL="0" marR="0" lvl="0" indent="0" algn="ctr" rtl="0">
              <a:lnSpc>
                <a:spcPct val="130000"/>
              </a:lnSpc>
              <a:spcBef>
                <a:spcPts val="0"/>
              </a:spcBef>
              <a:spcAft>
                <a:spcPts val="0"/>
              </a:spcAft>
              <a:buClr>
                <a:srgbClr val="000000"/>
              </a:buClr>
              <a:buSzPts val="1300"/>
              <a:buFont typeface="Arial"/>
              <a:buNone/>
            </a:pPr>
            <a:r>
              <a:rPr lang="en-IE" sz="1300" b="0" i="0" u="none" strike="noStrike" cap="none">
                <a:solidFill>
                  <a:schemeClr val="dk1"/>
                </a:solidFill>
                <a:latin typeface="Arial"/>
                <a:ea typeface="Arial"/>
                <a:cs typeface="Arial"/>
                <a:sym typeface="Arial"/>
              </a:rPr>
              <a:t>Tender Complete 2024</a:t>
            </a:r>
            <a:endParaRPr sz="1400" b="0" i="0" u="none" strike="noStrike" cap="none">
              <a:solidFill>
                <a:srgbClr val="000000"/>
              </a:solidFill>
              <a:latin typeface="Arial"/>
              <a:ea typeface="Arial"/>
              <a:cs typeface="Arial"/>
              <a:sym typeface="Arial"/>
            </a:endParaRPr>
          </a:p>
          <a:p>
            <a:pPr marL="0" marR="0" lvl="0" indent="0" algn="ctr" rtl="0">
              <a:lnSpc>
                <a:spcPct val="130000"/>
              </a:lnSpc>
              <a:spcBef>
                <a:spcPts val="0"/>
              </a:spcBef>
              <a:spcAft>
                <a:spcPts val="0"/>
              </a:spcAft>
              <a:buClr>
                <a:srgbClr val="000000"/>
              </a:buClr>
              <a:buSzPts val="1300"/>
              <a:buFont typeface="Arial"/>
              <a:buNone/>
            </a:pPr>
            <a:r>
              <a:rPr lang="en-IE" sz="1300" b="1" i="0" u="none" strike="noStrike" cap="none">
                <a:solidFill>
                  <a:schemeClr val="dk1"/>
                </a:solidFill>
                <a:latin typeface="Arial"/>
                <a:ea typeface="Arial"/>
                <a:cs typeface="Arial"/>
                <a:sym typeface="Arial"/>
              </a:rPr>
              <a:t>Next Steps</a:t>
            </a:r>
            <a:endParaRPr sz="1400" b="0" i="0" u="none" strike="noStrike" cap="none">
              <a:solidFill>
                <a:srgbClr val="000000"/>
              </a:solidFill>
              <a:latin typeface="Arial"/>
              <a:ea typeface="Arial"/>
              <a:cs typeface="Arial"/>
              <a:sym typeface="Arial"/>
            </a:endParaRPr>
          </a:p>
          <a:p>
            <a:pPr marL="0" marR="0" lvl="0" indent="0" algn="ctr" rtl="0">
              <a:lnSpc>
                <a:spcPct val="130000"/>
              </a:lnSpc>
              <a:spcBef>
                <a:spcPts val="0"/>
              </a:spcBef>
              <a:spcAft>
                <a:spcPts val="0"/>
              </a:spcAft>
              <a:buClr>
                <a:srgbClr val="000000"/>
              </a:buClr>
              <a:buSzPts val="1300"/>
              <a:buFont typeface="Arial"/>
              <a:buNone/>
            </a:pPr>
            <a:r>
              <a:rPr lang="en-IE" sz="1300" b="0" i="0" u="none" strike="noStrike" cap="none">
                <a:solidFill>
                  <a:schemeClr val="dk1"/>
                </a:solidFill>
                <a:latin typeface="Arial"/>
                <a:ea typeface="Arial"/>
                <a:cs typeface="Arial"/>
                <a:sym typeface="Arial"/>
              </a:rPr>
              <a:t>First Phase Live end 2025</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HSE Branded">
      <a:dk1>
        <a:srgbClr val="273339"/>
      </a:dk1>
      <a:lt1>
        <a:srgbClr val="FFFFFF"/>
      </a:lt1>
      <a:dk2>
        <a:srgbClr val="40515A"/>
      </a:dk2>
      <a:lt2>
        <a:srgbClr val="8C9CA6"/>
      </a:lt2>
      <a:accent1>
        <a:srgbClr val="006858"/>
      </a:accent1>
      <a:accent2>
        <a:srgbClr val="71A59C"/>
      </a:accent2>
      <a:accent3>
        <a:srgbClr val="B30838"/>
      </a:accent3>
      <a:accent4>
        <a:srgbClr val="F7A800"/>
      </a:accent4>
      <a:accent5>
        <a:srgbClr val="6DABE4"/>
      </a:accent5>
      <a:accent6>
        <a:srgbClr val="003CA6"/>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0F3A9E8D51AC34D88BEBDC6697AB1BA" ma:contentTypeVersion="15" ma:contentTypeDescription="Create a new document." ma:contentTypeScope="" ma:versionID="daee46c5d739559f00b2e9ec427b1150">
  <xsd:schema xmlns:xsd="http://www.w3.org/2001/XMLSchema" xmlns:xs="http://www.w3.org/2001/XMLSchema" xmlns:p="http://schemas.microsoft.com/office/2006/metadata/properties" xmlns:ns2="563d7928-de39-40eb-aaef-3504eb7eef23" xmlns:ns3="a6522d93-ccde-437d-a793-b289ee708a2f" targetNamespace="http://schemas.microsoft.com/office/2006/metadata/properties" ma:root="true" ma:fieldsID="1889ccf00e1b2cfcc8339fd1afb14c8d" ns2:_="" ns3:_="">
    <xsd:import namespace="563d7928-de39-40eb-aaef-3504eb7eef23"/>
    <xsd:import namespace="a6522d93-ccde-437d-a793-b289ee708a2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3d7928-de39-40eb-aaef-3504eb7eef2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a2090d37-0cf0-4191-99ae-e11c03e71b32"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6522d93-ccde-437d-a793-b289ee708a2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b58787e5-1a83-4099-8018-dcd51ec2f4c3}" ma:internalName="TaxCatchAll" ma:showField="CatchAllData" ma:web="a6522d93-ccde-437d-a793-b289ee708a2f">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B7EE843-FFAE-48B1-BB4C-9FC335C074F1}"/>
</file>

<file path=customXml/itemProps2.xml><?xml version="1.0" encoding="utf-8"?>
<ds:datastoreItem xmlns:ds="http://schemas.openxmlformats.org/officeDocument/2006/customXml" ds:itemID="{DE1BE3E0-F60D-4185-8B69-443380E6BD40}"/>
</file>

<file path=docProps/app.xml><?xml version="1.0" encoding="utf-8"?>
<Properties xmlns="http://schemas.openxmlformats.org/officeDocument/2006/extended-properties" xmlns:vt="http://schemas.openxmlformats.org/officeDocument/2006/docPropsVTypes">
  <TotalTime>0</TotalTime>
  <Words>1796</Words>
  <Application>Microsoft Office PowerPoint</Application>
  <PresentationFormat>Widescreen</PresentationFormat>
  <Paragraphs>258</Paragraphs>
  <Slides>18</Slides>
  <Notes>18</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18</vt:i4>
      </vt:variant>
    </vt:vector>
  </HeadingPairs>
  <TitlesOfParts>
    <vt:vector size="24" baseType="lpstr">
      <vt:lpstr>Arial</vt:lpstr>
      <vt:lpstr>Arial </vt:lpstr>
      <vt:lpstr>Calibri</vt:lpstr>
      <vt:lpstr>1_Office Theme</vt:lpstr>
      <vt:lpstr>3_Office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Elaine McLoone</dc:creator>
  <cp:lastModifiedBy>Matthew Lynch (IE)</cp:lastModifiedBy>
  <cp:revision>1</cp:revision>
  <dcterms:created xsi:type="dcterms:W3CDTF">2024-02-23T09:46:59Z</dcterms:created>
  <dcterms:modified xsi:type="dcterms:W3CDTF">2024-09-10T11:29:13Z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0x0101007C07366183394A4EBE2EED52FC79B95C</vt:lpwstr>
  </property>
  <property fmtid="{D5CDD505-2E9C-101B-9397-08002B2CF9AE}" pid="3" name="MediaServiceImageTags">
    <vt:lpwstr/>
  </property>
</Properties>
</file>