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0" roundtripDataSignature="AMtx7mh8BtPFJzq+W/Zl+awHNPcjH+yu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8" Type="http://schemas.openxmlformats.org/officeDocument/2006/relationships/slide" Target="slides/slide2.xml"/><Relationship Id="rId3" Type="http://schemas.openxmlformats.org/officeDocument/2006/relationships/presProps" Target="presProps.xml"/><Relationship Id="rId21" Type="http://schemas.openxmlformats.org/officeDocument/2006/relationships/customXml" Target="../customXml/item1.xml"/><Relationship Id="rId12" Type="http://schemas.openxmlformats.org/officeDocument/2006/relationships/slide" Target="slides/slide6.xml"/><Relationship Id="rId17" Type="http://schemas.openxmlformats.org/officeDocument/2006/relationships/slide" Target="slides/slide11.xml"/><Relationship Id="rId7" Type="http://schemas.openxmlformats.org/officeDocument/2006/relationships/slide" Target="slides/slide1.xml"/><Relationship Id="rId20" Type="http://customschemas.google.com/relationships/presentationmetadata" Target="metadata"/><Relationship Id="rId2"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1" Type="http://schemas.openxmlformats.org/officeDocument/2006/relationships/theme" Target="theme/theme3.xml"/><Relationship Id="rId6" Type="http://schemas.openxmlformats.org/officeDocument/2006/relationships/notesMaster" Target="notesMasters/notesMaster1.xml"/><Relationship Id="rId15" Type="http://schemas.openxmlformats.org/officeDocument/2006/relationships/slide" Target="slides/slide9.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fbadf1c406_0_7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6" name="Google Shape;266;g2fbadf1c406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fbadf1c406_0_15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g2fbadf1c406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fb95dd32b9_1_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g2fb95dd32b9_1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blipFill>
          <a:blip r:embed="rId2">
            <a:alphaModFix/>
          </a:blip>
          <a:stretch>
            <a:fillRect/>
          </a:stretch>
        </a:blipFill>
      </p:bgPr>
    </p:bg>
    <p:spTree>
      <p:nvGrpSpPr>
        <p:cNvPr id="1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33"/>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61" name="Google Shape;61;p33"/>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62" name="Google Shape;62;p33"/>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34"/>
          <p:cNvSpPr txBox="1"/>
          <p:nvPr>
            <p:ph type="title"/>
          </p:nvPr>
        </p:nvSpPr>
        <p:spPr>
          <a:xfrm>
            <a:off x="1259682" y="685800"/>
            <a:ext cx="5898300" cy="2400300"/>
          </a:xfrm>
          <a:prstGeom prst="rect">
            <a:avLst/>
          </a:prstGeom>
          <a:noFill/>
          <a:ln>
            <a:noFill/>
          </a:ln>
        </p:spPr>
        <p:txBody>
          <a:bodyPr anchorCtr="0" anchor="b" bIns="68550" lIns="137150" spcFirstLastPara="1" rIns="137150" wrap="square" tIns="68550">
            <a:normAutofit/>
          </a:bodyPr>
          <a:lstStyle>
            <a:lvl1pPr lvl="0" algn="l">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65" name="Google Shape;65;p34"/>
          <p:cNvSpPr txBox="1"/>
          <p:nvPr>
            <p:ph idx="1" type="body"/>
          </p:nvPr>
        </p:nvSpPr>
        <p:spPr>
          <a:xfrm>
            <a:off x="7774782" y="1481138"/>
            <a:ext cx="9258300" cy="7310400"/>
          </a:xfrm>
          <a:prstGeom prst="rect">
            <a:avLst/>
          </a:prstGeom>
          <a:noFill/>
          <a:ln>
            <a:noFill/>
          </a:ln>
        </p:spPr>
        <p:txBody>
          <a:bodyPr anchorCtr="0" anchor="t" bIns="68550" lIns="137150" spcFirstLastPara="1" rIns="137150" wrap="square" tIns="68550">
            <a:normAutofit/>
          </a:bodyPr>
          <a:lstStyle>
            <a:lvl1pPr indent="-533400" lvl="0" marL="457200" algn="l">
              <a:lnSpc>
                <a:spcPct val="90000"/>
              </a:lnSpc>
              <a:spcBef>
                <a:spcPts val="1500"/>
              </a:spcBef>
              <a:spcAft>
                <a:spcPts val="0"/>
              </a:spcAft>
              <a:buClr>
                <a:schemeClr val="dk1"/>
              </a:buClr>
              <a:buSzPts val="4800"/>
              <a:buChar char="•"/>
              <a:defRPr sz="4800"/>
            </a:lvl1pPr>
            <a:lvl2pPr indent="-495300" lvl="1" marL="914400" algn="l">
              <a:lnSpc>
                <a:spcPct val="90000"/>
              </a:lnSpc>
              <a:spcBef>
                <a:spcPts val="800"/>
              </a:spcBef>
              <a:spcAft>
                <a:spcPts val="0"/>
              </a:spcAft>
              <a:buClr>
                <a:schemeClr val="dk1"/>
              </a:buClr>
              <a:buSzPts val="4200"/>
              <a:buChar char="•"/>
              <a:defRPr sz="4200"/>
            </a:lvl2pPr>
            <a:lvl3pPr indent="-457200" lvl="2" marL="1371600" algn="l">
              <a:lnSpc>
                <a:spcPct val="90000"/>
              </a:lnSpc>
              <a:spcBef>
                <a:spcPts val="800"/>
              </a:spcBef>
              <a:spcAft>
                <a:spcPts val="0"/>
              </a:spcAft>
              <a:buClr>
                <a:schemeClr val="dk1"/>
              </a:buClr>
              <a:buSzPts val="3600"/>
              <a:buChar char="•"/>
              <a:defRPr sz="3600"/>
            </a:lvl3pPr>
            <a:lvl4pPr indent="-419100" lvl="3" marL="1828800" algn="l">
              <a:lnSpc>
                <a:spcPct val="90000"/>
              </a:lnSpc>
              <a:spcBef>
                <a:spcPts val="800"/>
              </a:spcBef>
              <a:spcAft>
                <a:spcPts val="0"/>
              </a:spcAft>
              <a:buClr>
                <a:schemeClr val="dk1"/>
              </a:buClr>
              <a:buSzPts val="3000"/>
              <a:buChar char="•"/>
              <a:defRPr sz="3000"/>
            </a:lvl4pPr>
            <a:lvl5pPr indent="-419100" lvl="4" marL="2286000" algn="l">
              <a:lnSpc>
                <a:spcPct val="90000"/>
              </a:lnSpc>
              <a:spcBef>
                <a:spcPts val="800"/>
              </a:spcBef>
              <a:spcAft>
                <a:spcPts val="0"/>
              </a:spcAft>
              <a:buClr>
                <a:schemeClr val="dk1"/>
              </a:buClr>
              <a:buSzPts val="3000"/>
              <a:buChar char="•"/>
              <a:defRPr sz="3000"/>
            </a:lvl5pPr>
            <a:lvl6pPr indent="-419100" lvl="5" marL="2743200" algn="l">
              <a:lnSpc>
                <a:spcPct val="90000"/>
              </a:lnSpc>
              <a:spcBef>
                <a:spcPts val="800"/>
              </a:spcBef>
              <a:spcAft>
                <a:spcPts val="0"/>
              </a:spcAft>
              <a:buClr>
                <a:schemeClr val="dk1"/>
              </a:buClr>
              <a:buSzPts val="3000"/>
              <a:buChar char="•"/>
              <a:defRPr sz="3000"/>
            </a:lvl6pPr>
            <a:lvl7pPr indent="-419100" lvl="6" marL="3200400" algn="l">
              <a:lnSpc>
                <a:spcPct val="90000"/>
              </a:lnSpc>
              <a:spcBef>
                <a:spcPts val="800"/>
              </a:spcBef>
              <a:spcAft>
                <a:spcPts val="0"/>
              </a:spcAft>
              <a:buClr>
                <a:schemeClr val="dk1"/>
              </a:buClr>
              <a:buSzPts val="3000"/>
              <a:buChar char="•"/>
              <a:defRPr sz="3000"/>
            </a:lvl7pPr>
            <a:lvl8pPr indent="-419100" lvl="7" marL="3657600" algn="l">
              <a:lnSpc>
                <a:spcPct val="90000"/>
              </a:lnSpc>
              <a:spcBef>
                <a:spcPts val="800"/>
              </a:spcBef>
              <a:spcAft>
                <a:spcPts val="0"/>
              </a:spcAft>
              <a:buClr>
                <a:schemeClr val="dk1"/>
              </a:buClr>
              <a:buSzPts val="3000"/>
              <a:buChar char="•"/>
              <a:defRPr sz="3000"/>
            </a:lvl8pPr>
            <a:lvl9pPr indent="-419100" lvl="8" marL="4114800" algn="l">
              <a:lnSpc>
                <a:spcPct val="90000"/>
              </a:lnSpc>
              <a:spcBef>
                <a:spcPts val="800"/>
              </a:spcBef>
              <a:spcAft>
                <a:spcPts val="0"/>
              </a:spcAft>
              <a:buClr>
                <a:schemeClr val="dk1"/>
              </a:buClr>
              <a:buSzPts val="3000"/>
              <a:buChar char="•"/>
              <a:defRPr sz="3000"/>
            </a:lvl9pPr>
          </a:lstStyle>
          <a:p/>
        </p:txBody>
      </p:sp>
      <p:sp>
        <p:nvSpPr>
          <p:cNvPr id="66" name="Google Shape;66;p34"/>
          <p:cNvSpPr txBox="1"/>
          <p:nvPr>
            <p:ph idx="2" type="body"/>
          </p:nvPr>
        </p:nvSpPr>
        <p:spPr>
          <a:xfrm>
            <a:off x="1259682" y="3086100"/>
            <a:ext cx="5898300" cy="5717400"/>
          </a:xfrm>
          <a:prstGeom prst="rect">
            <a:avLst/>
          </a:prstGeom>
          <a:noFill/>
          <a:ln>
            <a:noFill/>
          </a:ln>
        </p:spPr>
        <p:txBody>
          <a:bodyPr anchorCtr="0" anchor="t" bIns="68550" lIns="137150" spcFirstLastPara="1" rIns="137150" wrap="square" tIns="6855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800"/>
              </a:spcBef>
              <a:spcAft>
                <a:spcPts val="0"/>
              </a:spcAft>
              <a:buClr>
                <a:schemeClr val="dk1"/>
              </a:buClr>
              <a:buSzPts val="2100"/>
              <a:buNone/>
              <a:defRPr sz="2100"/>
            </a:lvl2pPr>
            <a:lvl3pPr indent="-228600" lvl="2" marL="1371600" algn="l">
              <a:lnSpc>
                <a:spcPct val="90000"/>
              </a:lnSpc>
              <a:spcBef>
                <a:spcPts val="800"/>
              </a:spcBef>
              <a:spcAft>
                <a:spcPts val="0"/>
              </a:spcAft>
              <a:buClr>
                <a:schemeClr val="dk1"/>
              </a:buClr>
              <a:buSzPts val="1800"/>
              <a:buNone/>
              <a:defRPr sz="1800"/>
            </a:lvl3pPr>
            <a:lvl4pPr indent="-228600" lvl="3" marL="1828800" algn="l">
              <a:lnSpc>
                <a:spcPct val="90000"/>
              </a:lnSpc>
              <a:spcBef>
                <a:spcPts val="800"/>
              </a:spcBef>
              <a:spcAft>
                <a:spcPts val="0"/>
              </a:spcAft>
              <a:buClr>
                <a:schemeClr val="dk1"/>
              </a:buClr>
              <a:buSzPts val="1500"/>
              <a:buNone/>
              <a:defRPr sz="1500"/>
            </a:lvl4pPr>
            <a:lvl5pPr indent="-228600" lvl="4" marL="2286000" algn="l">
              <a:lnSpc>
                <a:spcPct val="90000"/>
              </a:lnSpc>
              <a:spcBef>
                <a:spcPts val="800"/>
              </a:spcBef>
              <a:spcAft>
                <a:spcPts val="0"/>
              </a:spcAft>
              <a:buClr>
                <a:schemeClr val="dk1"/>
              </a:buClr>
              <a:buSzPts val="1500"/>
              <a:buNone/>
              <a:defRPr sz="1500"/>
            </a:lvl5pPr>
            <a:lvl6pPr indent="-228600" lvl="5" marL="2743200" algn="l">
              <a:lnSpc>
                <a:spcPct val="90000"/>
              </a:lnSpc>
              <a:spcBef>
                <a:spcPts val="800"/>
              </a:spcBef>
              <a:spcAft>
                <a:spcPts val="0"/>
              </a:spcAft>
              <a:buClr>
                <a:schemeClr val="dk1"/>
              </a:buClr>
              <a:buSzPts val="1500"/>
              <a:buNone/>
              <a:defRPr sz="1500"/>
            </a:lvl6pPr>
            <a:lvl7pPr indent="-228600" lvl="6" marL="3200400" algn="l">
              <a:lnSpc>
                <a:spcPct val="90000"/>
              </a:lnSpc>
              <a:spcBef>
                <a:spcPts val="800"/>
              </a:spcBef>
              <a:spcAft>
                <a:spcPts val="0"/>
              </a:spcAft>
              <a:buClr>
                <a:schemeClr val="dk1"/>
              </a:buClr>
              <a:buSzPts val="1500"/>
              <a:buNone/>
              <a:defRPr sz="1500"/>
            </a:lvl7pPr>
            <a:lvl8pPr indent="-228600" lvl="7" marL="3657600" algn="l">
              <a:lnSpc>
                <a:spcPct val="90000"/>
              </a:lnSpc>
              <a:spcBef>
                <a:spcPts val="800"/>
              </a:spcBef>
              <a:spcAft>
                <a:spcPts val="0"/>
              </a:spcAft>
              <a:buClr>
                <a:schemeClr val="dk1"/>
              </a:buClr>
              <a:buSzPts val="1500"/>
              <a:buNone/>
              <a:defRPr sz="1500"/>
            </a:lvl8pPr>
            <a:lvl9pPr indent="-228600" lvl="8" marL="4114800" algn="l">
              <a:lnSpc>
                <a:spcPct val="90000"/>
              </a:lnSpc>
              <a:spcBef>
                <a:spcPts val="800"/>
              </a:spcBef>
              <a:spcAft>
                <a:spcPts val="0"/>
              </a:spcAft>
              <a:buClr>
                <a:schemeClr val="dk1"/>
              </a:buClr>
              <a:buSzPts val="1500"/>
              <a:buNone/>
              <a:defRPr sz="1500"/>
            </a:lvl9pPr>
          </a:lstStyle>
          <a:p/>
        </p:txBody>
      </p:sp>
      <p:sp>
        <p:nvSpPr>
          <p:cNvPr id="67" name="Google Shape;67;p34"/>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68" name="Google Shape;68;p34"/>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69" name="Google Shape;69;p34"/>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35"/>
          <p:cNvSpPr txBox="1"/>
          <p:nvPr>
            <p:ph type="title"/>
          </p:nvPr>
        </p:nvSpPr>
        <p:spPr>
          <a:xfrm>
            <a:off x="1259682" y="685800"/>
            <a:ext cx="5898300" cy="2400300"/>
          </a:xfrm>
          <a:prstGeom prst="rect">
            <a:avLst/>
          </a:prstGeom>
          <a:noFill/>
          <a:ln>
            <a:noFill/>
          </a:ln>
        </p:spPr>
        <p:txBody>
          <a:bodyPr anchorCtr="0" anchor="b" bIns="68550" lIns="137150" spcFirstLastPara="1" rIns="137150" wrap="square" tIns="68550">
            <a:normAutofit/>
          </a:bodyPr>
          <a:lstStyle>
            <a:lvl1pPr lvl="0" algn="l">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72" name="Google Shape;72;p35"/>
          <p:cNvSpPr/>
          <p:nvPr>
            <p:ph idx="2" type="pic"/>
          </p:nvPr>
        </p:nvSpPr>
        <p:spPr>
          <a:xfrm>
            <a:off x="7774782" y="1481138"/>
            <a:ext cx="9258300" cy="7310400"/>
          </a:xfrm>
          <a:prstGeom prst="rect">
            <a:avLst/>
          </a:prstGeom>
          <a:noFill/>
          <a:ln>
            <a:noFill/>
          </a:ln>
        </p:spPr>
      </p:sp>
      <p:sp>
        <p:nvSpPr>
          <p:cNvPr id="73" name="Google Shape;73;p35"/>
          <p:cNvSpPr txBox="1"/>
          <p:nvPr>
            <p:ph idx="1" type="body"/>
          </p:nvPr>
        </p:nvSpPr>
        <p:spPr>
          <a:xfrm>
            <a:off x="1259682" y="3086100"/>
            <a:ext cx="5898300" cy="5717400"/>
          </a:xfrm>
          <a:prstGeom prst="rect">
            <a:avLst/>
          </a:prstGeom>
          <a:noFill/>
          <a:ln>
            <a:noFill/>
          </a:ln>
        </p:spPr>
        <p:txBody>
          <a:bodyPr anchorCtr="0" anchor="t" bIns="68550" lIns="137150" spcFirstLastPara="1" rIns="137150" wrap="square" tIns="6855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800"/>
              </a:spcBef>
              <a:spcAft>
                <a:spcPts val="0"/>
              </a:spcAft>
              <a:buClr>
                <a:schemeClr val="dk1"/>
              </a:buClr>
              <a:buSzPts val="2100"/>
              <a:buNone/>
              <a:defRPr sz="2100"/>
            </a:lvl2pPr>
            <a:lvl3pPr indent="-228600" lvl="2" marL="1371600" algn="l">
              <a:lnSpc>
                <a:spcPct val="90000"/>
              </a:lnSpc>
              <a:spcBef>
                <a:spcPts val="800"/>
              </a:spcBef>
              <a:spcAft>
                <a:spcPts val="0"/>
              </a:spcAft>
              <a:buClr>
                <a:schemeClr val="dk1"/>
              </a:buClr>
              <a:buSzPts val="1800"/>
              <a:buNone/>
              <a:defRPr sz="1800"/>
            </a:lvl3pPr>
            <a:lvl4pPr indent="-228600" lvl="3" marL="1828800" algn="l">
              <a:lnSpc>
                <a:spcPct val="90000"/>
              </a:lnSpc>
              <a:spcBef>
                <a:spcPts val="800"/>
              </a:spcBef>
              <a:spcAft>
                <a:spcPts val="0"/>
              </a:spcAft>
              <a:buClr>
                <a:schemeClr val="dk1"/>
              </a:buClr>
              <a:buSzPts val="1500"/>
              <a:buNone/>
              <a:defRPr sz="1500"/>
            </a:lvl4pPr>
            <a:lvl5pPr indent="-228600" lvl="4" marL="2286000" algn="l">
              <a:lnSpc>
                <a:spcPct val="90000"/>
              </a:lnSpc>
              <a:spcBef>
                <a:spcPts val="800"/>
              </a:spcBef>
              <a:spcAft>
                <a:spcPts val="0"/>
              </a:spcAft>
              <a:buClr>
                <a:schemeClr val="dk1"/>
              </a:buClr>
              <a:buSzPts val="1500"/>
              <a:buNone/>
              <a:defRPr sz="1500"/>
            </a:lvl5pPr>
            <a:lvl6pPr indent="-228600" lvl="5" marL="2743200" algn="l">
              <a:lnSpc>
                <a:spcPct val="90000"/>
              </a:lnSpc>
              <a:spcBef>
                <a:spcPts val="800"/>
              </a:spcBef>
              <a:spcAft>
                <a:spcPts val="0"/>
              </a:spcAft>
              <a:buClr>
                <a:schemeClr val="dk1"/>
              </a:buClr>
              <a:buSzPts val="1500"/>
              <a:buNone/>
              <a:defRPr sz="1500"/>
            </a:lvl6pPr>
            <a:lvl7pPr indent="-228600" lvl="6" marL="3200400" algn="l">
              <a:lnSpc>
                <a:spcPct val="90000"/>
              </a:lnSpc>
              <a:spcBef>
                <a:spcPts val="800"/>
              </a:spcBef>
              <a:spcAft>
                <a:spcPts val="0"/>
              </a:spcAft>
              <a:buClr>
                <a:schemeClr val="dk1"/>
              </a:buClr>
              <a:buSzPts val="1500"/>
              <a:buNone/>
              <a:defRPr sz="1500"/>
            </a:lvl7pPr>
            <a:lvl8pPr indent="-228600" lvl="7" marL="3657600" algn="l">
              <a:lnSpc>
                <a:spcPct val="90000"/>
              </a:lnSpc>
              <a:spcBef>
                <a:spcPts val="800"/>
              </a:spcBef>
              <a:spcAft>
                <a:spcPts val="0"/>
              </a:spcAft>
              <a:buClr>
                <a:schemeClr val="dk1"/>
              </a:buClr>
              <a:buSzPts val="1500"/>
              <a:buNone/>
              <a:defRPr sz="1500"/>
            </a:lvl8pPr>
            <a:lvl9pPr indent="-228600" lvl="8" marL="4114800" algn="l">
              <a:lnSpc>
                <a:spcPct val="90000"/>
              </a:lnSpc>
              <a:spcBef>
                <a:spcPts val="800"/>
              </a:spcBef>
              <a:spcAft>
                <a:spcPts val="0"/>
              </a:spcAft>
              <a:buClr>
                <a:schemeClr val="dk1"/>
              </a:buClr>
              <a:buSzPts val="1500"/>
              <a:buNone/>
              <a:defRPr sz="1500"/>
            </a:lvl9pPr>
          </a:lstStyle>
          <a:p/>
        </p:txBody>
      </p:sp>
      <p:sp>
        <p:nvSpPr>
          <p:cNvPr id="74" name="Google Shape;74;p35"/>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75" name="Google Shape;75;p35"/>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76" name="Google Shape;76;p35"/>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36"/>
          <p:cNvSpPr txBox="1"/>
          <p:nvPr>
            <p:ph type="title"/>
          </p:nvPr>
        </p:nvSpPr>
        <p:spPr>
          <a:xfrm>
            <a:off x="1257300" y="547688"/>
            <a:ext cx="15773400" cy="1988700"/>
          </a:xfrm>
          <a:prstGeom prst="rect">
            <a:avLst/>
          </a:prstGeom>
          <a:noFill/>
          <a:ln>
            <a:noFill/>
          </a:ln>
        </p:spPr>
        <p:txBody>
          <a:bodyPr anchorCtr="0" anchor="ctr" bIns="68550" lIns="137150" spcFirstLastPara="1" rIns="137150" wrap="square" tIns="6855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79" name="Google Shape;79;p36"/>
          <p:cNvSpPr txBox="1"/>
          <p:nvPr>
            <p:ph idx="1" type="body"/>
          </p:nvPr>
        </p:nvSpPr>
        <p:spPr>
          <a:xfrm rot="5400000">
            <a:off x="5880600" y="-1884862"/>
            <a:ext cx="6526800" cy="15773400"/>
          </a:xfrm>
          <a:prstGeom prst="rect">
            <a:avLst/>
          </a:prstGeom>
          <a:noFill/>
          <a:ln>
            <a:noFill/>
          </a:ln>
        </p:spPr>
        <p:txBody>
          <a:bodyPr anchorCtr="0" anchor="t" bIns="68550" lIns="137150" spcFirstLastPara="1" rIns="137150" wrap="square" tIns="68550">
            <a:normAutofit/>
          </a:bodyPr>
          <a:lstStyle>
            <a:lvl1pPr indent="-400050" lvl="0" marL="457200" algn="l">
              <a:lnSpc>
                <a:spcPct val="90000"/>
              </a:lnSpc>
              <a:spcBef>
                <a:spcPts val="1500"/>
              </a:spcBef>
              <a:spcAft>
                <a:spcPts val="0"/>
              </a:spcAft>
              <a:buClr>
                <a:schemeClr val="dk1"/>
              </a:buClr>
              <a:buSzPts val="2700"/>
              <a:buChar char="•"/>
              <a:defRPr/>
            </a:lvl1pPr>
            <a:lvl2pPr indent="-400050" lvl="1" marL="914400" algn="l">
              <a:lnSpc>
                <a:spcPct val="90000"/>
              </a:lnSpc>
              <a:spcBef>
                <a:spcPts val="800"/>
              </a:spcBef>
              <a:spcAft>
                <a:spcPts val="0"/>
              </a:spcAft>
              <a:buClr>
                <a:schemeClr val="dk1"/>
              </a:buClr>
              <a:buSzPts val="2700"/>
              <a:buChar char="•"/>
              <a:defRPr/>
            </a:lvl2pPr>
            <a:lvl3pPr indent="-400050" lvl="2" marL="1371600" algn="l">
              <a:lnSpc>
                <a:spcPct val="90000"/>
              </a:lnSpc>
              <a:spcBef>
                <a:spcPts val="800"/>
              </a:spcBef>
              <a:spcAft>
                <a:spcPts val="0"/>
              </a:spcAft>
              <a:buClr>
                <a:schemeClr val="dk1"/>
              </a:buClr>
              <a:buSzPts val="2700"/>
              <a:buChar char="•"/>
              <a:defRPr/>
            </a:lvl3pPr>
            <a:lvl4pPr indent="-400050" lvl="3" marL="1828800" algn="l">
              <a:lnSpc>
                <a:spcPct val="90000"/>
              </a:lnSpc>
              <a:spcBef>
                <a:spcPts val="800"/>
              </a:spcBef>
              <a:spcAft>
                <a:spcPts val="0"/>
              </a:spcAft>
              <a:buClr>
                <a:schemeClr val="dk1"/>
              </a:buClr>
              <a:buSzPts val="2700"/>
              <a:buChar char="•"/>
              <a:defRPr/>
            </a:lvl4pPr>
            <a:lvl5pPr indent="-400050" lvl="4" marL="2286000" algn="l">
              <a:lnSpc>
                <a:spcPct val="90000"/>
              </a:lnSpc>
              <a:spcBef>
                <a:spcPts val="800"/>
              </a:spcBef>
              <a:spcAft>
                <a:spcPts val="0"/>
              </a:spcAft>
              <a:buClr>
                <a:schemeClr val="dk1"/>
              </a:buClr>
              <a:buSzPts val="2700"/>
              <a:buChar char="•"/>
              <a:defRPr/>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80" name="Google Shape;80;p36"/>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81" name="Google Shape;81;p36"/>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82" name="Google Shape;82;p36"/>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37"/>
          <p:cNvSpPr txBox="1"/>
          <p:nvPr>
            <p:ph type="title"/>
          </p:nvPr>
        </p:nvSpPr>
        <p:spPr>
          <a:xfrm rot="5400000">
            <a:off x="10700250" y="2934938"/>
            <a:ext cx="8717700" cy="3943200"/>
          </a:xfrm>
          <a:prstGeom prst="rect">
            <a:avLst/>
          </a:prstGeom>
          <a:noFill/>
          <a:ln>
            <a:noFill/>
          </a:ln>
        </p:spPr>
        <p:txBody>
          <a:bodyPr anchorCtr="0" anchor="ctr" bIns="68550" lIns="137150" spcFirstLastPara="1" rIns="137150" wrap="square" tIns="6855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85" name="Google Shape;85;p37"/>
          <p:cNvSpPr txBox="1"/>
          <p:nvPr>
            <p:ph idx="1" type="body"/>
          </p:nvPr>
        </p:nvSpPr>
        <p:spPr>
          <a:xfrm rot="5400000">
            <a:off x="2699250" y="-894112"/>
            <a:ext cx="8717700" cy="11601300"/>
          </a:xfrm>
          <a:prstGeom prst="rect">
            <a:avLst/>
          </a:prstGeom>
          <a:noFill/>
          <a:ln>
            <a:noFill/>
          </a:ln>
        </p:spPr>
        <p:txBody>
          <a:bodyPr anchorCtr="0" anchor="t" bIns="68550" lIns="137150" spcFirstLastPara="1" rIns="137150" wrap="square" tIns="68550">
            <a:normAutofit/>
          </a:bodyPr>
          <a:lstStyle>
            <a:lvl1pPr indent="-400050" lvl="0" marL="457200" algn="l">
              <a:lnSpc>
                <a:spcPct val="90000"/>
              </a:lnSpc>
              <a:spcBef>
                <a:spcPts val="1500"/>
              </a:spcBef>
              <a:spcAft>
                <a:spcPts val="0"/>
              </a:spcAft>
              <a:buClr>
                <a:schemeClr val="dk1"/>
              </a:buClr>
              <a:buSzPts val="2700"/>
              <a:buChar char="•"/>
              <a:defRPr/>
            </a:lvl1pPr>
            <a:lvl2pPr indent="-400050" lvl="1" marL="914400" algn="l">
              <a:lnSpc>
                <a:spcPct val="90000"/>
              </a:lnSpc>
              <a:spcBef>
                <a:spcPts val="800"/>
              </a:spcBef>
              <a:spcAft>
                <a:spcPts val="0"/>
              </a:spcAft>
              <a:buClr>
                <a:schemeClr val="dk1"/>
              </a:buClr>
              <a:buSzPts val="2700"/>
              <a:buChar char="•"/>
              <a:defRPr/>
            </a:lvl2pPr>
            <a:lvl3pPr indent="-400050" lvl="2" marL="1371600" algn="l">
              <a:lnSpc>
                <a:spcPct val="90000"/>
              </a:lnSpc>
              <a:spcBef>
                <a:spcPts val="800"/>
              </a:spcBef>
              <a:spcAft>
                <a:spcPts val="0"/>
              </a:spcAft>
              <a:buClr>
                <a:schemeClr val="dk1"/>
              </a:buClr>
              <a:buSzPts val="2700"/>
              <a:buChar char="•"/>
              <a:defRPr/>
            </a:lvl3pPr>
            <a:lvl4pPr indent="-400050" lvl="3" marL="1828800" algn="l">
              <a:lnSpc>
                <a:spcPct val="90000"/>
              </a:lnSpc>
              <a:spcBef>
                <a:spcPts val="800"/>
              </a:spcBef>
              <a:spcAft>
                <a:spcPts val="0"/>
              </a:spcAft>
              <a:buClr>
                <a:schemeClr val="dk1"/>
              </a:buClr>
              <a:buSzPts val="2700"/>
              <a:buChar char="•"/>
              <a:defRPr/>
            </a:lvl4pPr>
            <a:lvl5pPr indent="-400050" lvl="4" marL="2286000" algn="l">
              <a:lnSpc>
                <a:spcPct val="90000"/>
              </a:lnSpc>
              <a:spcBef>
                <a:spcPts val="800"/>
              </a:spcBef>
              <a:spcAft>
                <a:spcPts val="0"/>
              </a:spcAft>
              <a:buClr>
                <a:schemeClr val="dk1"/>
              </a:buClr>
              <a:buSzPts val="2700"/>
              <a:buChar char="•"/>
              <a:defRPr/>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86" name="Google Shape;86;p37"/>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87" name="Google Shape;87;p37"/>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88" name="Google Shape;88;p37"/>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blipFill>
          <a:blip r:embed="rId2">
            <a:alphaModFix/>
          </a:blip>
          <a:stretch>
            <a:fillRect/>
          </a:stretch>
        </a:blipFill>
      </p:bgPr>
    </p:bg>
    <p:spTree>
      <p:nvGrpSpPr>
        <p:cNvPr id="95" name="Shape 95"/>
        <p:cNvGrpSpPr/>
        <p:nvPr/>
      </p:nvGrpSpPr>
      <p:grpSpPr>
        <a:xfrm>
          <a:off x="0" y="0"/>
          <a:ext cx="0" cy="0"/>
          <a:chOff x="0" y="0"/>
          <a:chExt cx="0" cy="0"/>
        </a:xfrm>
      </p:grpSpPr>
      <p:sp>
        <p:nvSpPr>
          <p:cNvPr id="96" name="Google Shape;96;p16"/>
          <p:cNvSpPr txBox="1"/>
          <p:nvPr/>
        </p:nvSpPr>
        <p:spPr>
          <a:xfrm>
            <a:off x="2448000" y="648000"/>
            <a:ext cx="15773400" cy="1125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4800"/>
              <a:buFont typeface="Calibri"/>
              <a:buNone/>
            </a:pPr>
            <a:r>
              <a:t/>
            </a:r>
            <a:endParaRPr b="1" i="0" sz="4800" u="none" cap="none" strike="noStrike">
              <a:solidFill>
                <a:schemeClr val="lt1"/>
              </a:solidFill>
              <a:latin typeface="Arial"/>
              <a:ea typeface="Arial"/>
              <a:cs typeface="Arial"/>
              <a:sym typeface="Arial"/>
            </a:endParaRPr>
          </a:p>
        </p:txBody>
      </p:sp>
      <p:sp>
        <p:nvSpPr>
          <p:cNvPr id="97" name="Google Shape;97;p16"/>
          <p:cNvSpPr txBox="1"/>
          <p:nvPr>
            <p:ph idx="1" type="body"/>
          </p:nvPr>
        </p:nvSpPr>
        <p:spPr>
          <a:xfrm>
            <a:off x="2160000" y="2160002"/>
            <a:ext cx="6480000" cy="1627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500"/>
              </a:spcBef>
              <a:spcAft>
                <a:spcPts val="0"/>
              </a:spcAft>
              <a:buClr>
                <a:srgbClr val="75B5B8"/>
              </a:buClr>
              <a:buSzPts val="4800"/>
              <a:buNone/>
              <a:defRPr b="1" sz="4800">
                <a:solidFill>
                  <a:srgbClr val="75B5B8"/>
                </a:solidFill>
                <a:latin typeface="Arial"/>
                <a:ea typeface="Arial"/>
                <a:cs typeface="Arial"/>
                <a:sym typeface="Arial"/>
              </a:defRPr>
            </a:lvl1pPr>
            <a:lvl2pPr indent="-228600" lvl="1" marL="9144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2pPr>
            <a:lvl3pPr indent="-228600" lvl="2" marL="13716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3pPr>
            <a:lvl4pPr indent="-228600" lvl="3" marL="18288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4pPr>
            <a:lvl5pPr indent="-228600" lvl="4" marL="22860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5pPr>
            <a:lvl6pPr indent="-457200" lvl="5" marL="2743200" algn="l">
              <a:lnSpc>
                <a:spcPct val="90000"/>
              </a:lnSpc>
              <a:spcBef>
                <a:spcPts val="800"/>
              </a:spcBef>
              <a:spcAft>
                <a:spcPts val="0"/>
              </a:spcAft>
              <a:buClr>
                <a:schemeClr val="dk1"/>
              </a:buClr>
              <a:buSzPts val="3600"/>
              <a:buChar char="•"/>
              <a:defRPr/>
            </a:lvl6pPr>
            <a:lvl7pPr indent="-457200" lvl="6" marL="3200400" algn="l">
              <a:lnSpc>
                <a:spcPct val="90000"/>
              </a:lnSpc>
              <a:spcBef>
                <a:spcPts val="800"/>
              </a:spcBef>
              <a:spcAft>
                <a:spcPts val="0"/>
              </a:spcAft>
              <a:buClr>
                <a:schemeClr val="dk1"/>
              </a:buClr>
              <a:buSzPts val="3600"/>
              <a:buChar char="•"/>
              <a:defRPr/>
            </a:lvl7pPr>
            <a:lvl8pPr indent="-457200" lvl="7" marL="3657600" algn="l">
              <a:lnSpc>
                <a:spcPct val="90000"/>
              </a:lnSpc>
              <a:spcBef>
                <a:spcPts val="800"/>
              </a:spcBef>
              <a:spcAft>
                <a:spcPts val="0"/>
              </a:spcAft>
              <a:buClr>
                <a:schemeClr val="dk1"/>
              </a:buClr>
              <a:buSzPts val="3600"/>
              <a:buChar char="•"/>
              <a:defRPr/>
            </a:lvl8pPr>
            <a:lvl9pPr indent="-457200" lvl="8" marL="4114800" algn="l">
              <a:lnSpc>
                <a:spcPct val="90000"/>
              </a:lnSpc>
              <a:spcBef>
                <a:spcPts val="800"/>
              </a:spcBef>
              <a:spcAft>
                <a:spcPts val="0"/>
              </a:spcAft>
              <a:buClr>
                <a:schemeClr val="dk1"/>
              </a:buClr>
              <a:buSzPts val="3600"/>
              <a:buChar char="•"/>
              <a:defRPr/>
            </a:lvl9pPr>
          </a:lstStyle>
          <a:p/>
        </p:txBody>
      </p:sp>
      <p:sp>
        <p:nvSpPr>
          <p:cNvPr id="98" name="Google Shape;98;p16"/>
          <p:cNvSpPr txBox="1"/>
          <p:nvPr>
            <p:ph idx="2" type="body"/>
          </p:nvPr>
        </p:nvSpPr>
        <p:spPr>
          <a:xfrm>
            <a:off x="2160000" y="4032000"/>
            <a:ext cx="6480000" cy="4095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500"/>
              </a:spcBef>
              <a:spcAft>
                <a:spcPts val="0"/>
              </a:spcAft>
              <a:buClr>
                <a:schemeClr val="dk1"/>
              </a:buClr>
              <a:buSzPts val="2400"/>
              <a:buNone/>
              <a:defRPr b="0" sz="2400">
                <a:solidFill>
                  <a:schemeClr val="dk1"/>
                </a:solidFill>
                <a:latin typeface="Arial"/>
                <a:ea typeface="Arial"/>
                <a:cs typeface="Arial"/>
                <a:sym typeface="Arial"/>
              </a:defRPr>
            </a:lvl1pPr>
            <a:lvl2pPr indent="-228600" lvl="1" marL="9144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2pPr>
            <a:lvl3pPr indent="-228600" lvl="2" marL="13716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3pPr>
            <a:lvl4pPr indent="-228600" lvl="3" marL="18288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4pPr>
            <a:lvl5pPr indent="-228600" lvl="4" marL="22860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5pPr>
            <a:lvl6pPr indent="-457200" lvl="5" marL="2743200" algn="l">
              <a:lnSpc>
                <a:spcPct val="90000"/>
              </a:lnSpc>
              <a:spcBef>
                <a:spcPts val="800"/>
              </a:spcBef>
              <a:spcAft>
                <a:spcPts val="0"/>
              </a:spcAft>
              <a:buClr>
                <a:schemeClr val="dk1"/>
              </a:buClr>
              <a:buSzPts val="3600"/>
              <a:buChar char="•"/>
              <a:defRPr/>
            </a:lvl6pPr>
            <a:lvl7pPr indent="-457200" lvl="6" marL="3200400" algn="l">
              <a:lnSpc>
                <a:spcPct val="90000"/>
              </a:lnSpc>
              <a:spcBef>
                <a:spcPts val="800"/>
              </a:spcBef>
              <a:spcAft>
                <a:spcPts val="0"/>
              </a:spcAft>
              <a:buClr>
                <a:schemeClr val="dk1"/>
              </a:buClr>
              <a:buSzPts val="3600"/>
              <a:buChar char="•"/>
              <a:defRPr/>
            </a:lvl7pPr>
            <a:lvl8pPr indent="-457200" lvl="7" marL="3657600" algn="l">
              <a:lnSpc>
                <a:spcPct val="90000"/>
              </a:lnSpc>
              <a:spcBef>
                <a:spcPts val="800"/>
              </a:spcBef>
              <a:spcAft>
                <a:spcPts val="0"/>
              </a:spcAft>
              <a:buClr>
                <a:schemeClr val="dk1"/>
              </a:buClr>
              <a:buSzPts val="3600"/>
              <a:buChar char="•"/>
              <a:defRPr/>
            </a:lvl8pPr>
            <a:lvl9pPr indent="-457200" lvl="8" marL="4114800" algn="l">
              <a:lnSpc>
                <a:spcPct val="90000"/>
              </a:lnSpc>
              <a:spcBef>
                <a:spcPts val="800"/>
              </a:spcBef>
              <a:spcAft>
                <a:spcPts val="0"/>
              </a:spcAft>
              <a:buClr>
                <a:schemeClr val="dk1"/>
              </a:buClr>
              <a:buSzPts val="36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99" name="Shape 99"/>
        <p:cNvGrpSpPr/>
        <p:nvPr/>
      </p:nvGrpSpPr>
      <p:grpSpPr>
        <a:xfrm>
          <a:off x="0" y="0"/>
          <a:ext cx="0" cy="0"/>
          <a:chOff x="0" y="0"/>
          <a:chExt cx="0" cy="0"/>
        </a:xfrm>
      </p:grpSpPr>
      <p:sp>
        <p:nvSpPr>
          <p:cNvPr id="100" name="Google Shape;100;p17"/>
          <p:cNvSpPr txBox="1"/>
          <p:nvPr>
            <p:ph idx="1" type="body"/>
          </p:nvPr>
        </p:nvSpPr>
        <p:spPr>
          <a:xfrm>
            <a:off x="5457509" y="7965000"/>
            <a:ext cx="6804000" cy="2322000"/>
          </a:xfrm>
          <a:prstGeom prst="rect">
            <a:avLst/>
          </a:prstGeom>
          <a:solidFill>
            <a:srgbClr val="D8D8D8">
              <a:alpha val="80000"/>
            </a:srgbClr>
          </a:solidFill>
          <a:ln>
            <a:noFill/>
          </a:ln>
        </p:spPr>
        <p:txBody>
          <a:bodyPr anchorCtr="0" anchor="t" bIns="91400" lIns="288000" spcFirstLastPara="1" rIns="182850" wrap="square" tIns="252000">
            <a:normAutofit/>
          </a:bodyPr>
          <a:lstStyle>
            <a:lvl1pPr indent="-228600" lvl="0" marL="457200" algn="l">
              <a:lnSpc>
                <a:spcPct val="90000"/>
              </a:lnSpc>
              <a:spcBef>
                <a:spcPts val="750"/>
              </a:spcBef>
              <a:spcAft>
                <a:spcPts val="0"/>
              </a:spcAft>
              <a:buSzPts val="4200"/>
              <a:buNone/>
              <a:defRPr b="1" sz="1950">
                <a:solidFill>
                  <a:schemeClr val="lt2"/>
                </a:solidFill>
                <a:latin typeface="Arial"/>
                <a:ea typeface="Arial"/>
                <a:cs typeface="Arial"/>
                <a:sym typeface="Arial"/>
              </a:defRPr>
            </a:lvl1pPr>
            <a:lvl2pPr indent="-228600" lvl="1" marL="914400" algn="l">
              <a:lnSpc>
                <a:spcPct val="90000"/>
              </a:lnSpc>
              <a:spcBef>
                <a:spcPts val="750"/>
              </a:spcBef>
              <a:spcAft>
                <a:spcPts val="0"/>
              </a:spcAft>
              <a:buSzPts val="3600"/>
              <a:buNone/>
              <a:defRPr sz="1500">
                <a:solidFill>
                  <a:schemeClr val="dk2"/>
                </a:solidFill>
              </a:defRPr>
            </a:lvl2pPr>
            <a:lvl3pPr indent="-419100" lvl="2" marL="1371600" algn="l">
              <a:lnSpc>
                <a:spcPct val="90000"/>
              </a:lnSpc>
              <a:spcBef>
                <a:spcPts val="800"/>
              </a:spcBef>
              <a:spcAft>
                <a:spcPts val="0"/>
              </a:spcAft>
              <a:buSzPts val="3000"/>
              <a:buChar char="•"/>
              <a:defRPr/>
            </a:lvl3pPr>
            <a:lvl4pPr indent="-400050" lvl="3" marL="1828800" algn="l">
              <a:lnSpc>
                <a:spcPct val="90000"/>
              </a:lnSpc>
              <a:spcBef>
                <a:spcPts val="800"/>
              </a:spcBef>
              <a:spcAft>
                <a:spcPts val="0"/>
              </a:spcAft>
              <a:buSzPts val="2700"/>
              <a:buChar char="•"/>
              <a:defRPr/>
            </a:lvl4pPr>
            <a:lvl5pPr indent="-400050" lvl="4" marL="2286000" algn="l">
              <a:lnSpc>
                <a:spcPct val="90000"/>
              </a:lnSpc>
              <a:spcBef>
                <a:spcPts val="800"/>
              </a:spcBef>
              <a:spcAft>
                <a:spcPts val="0"/>
              </a:spcAft>
              <a:buSzPts val="2700"/>
              <a:buChar char="•"/>
              <a:defRPr/>
            </a:lvl5pPr>
            <a:lvl6pPr indent="-400050" lvl="5" marL="2743200" algn="l">
              <a:lnSpc>
                <a:spcPct val="90000"/>
              </a:lnSpc>
              <a:spcBef>
                <a:spcPts val="800"/>
              </a:spcBef>
              <a:spcAft>
                <a:spcPts val="0"/>
              </a:spcAft>
              <a:buSzPts val="2700"/>
              <a:buChar char="•"/>
              <a:defRPr/>
            </a:lvl6pPr>
            <a:lvl7pPr indent="-400050" lvl="6" marL="3200400" algn="l">
              <a:lnSpc>
                <a:spcPct val="90000"/>
              </a:lnSpc>
              <a:spcBef>
                <a:spcPts val="800"/>
              </a:spcBef>
              <a:spcAft>
                <a:spcPts val="0"/>
              </a:spcAft>
              <a:buSzPts val="2700"/>
              <a:buChar char="•"/>
              <a:defRPr/>
            </a:lvl7pPr>
            <a:lvl8pPr indent="-400050" lvl="7" marL="3657600" algn="l">
              <a:lnSpc>
                <a:spcPct val="90000"/>
              </a:lnSpc>
              <a:spcBef>
                <a:spcPts val="800"/>
              </a:spcBef>
              <a:spcAft>
                <a:spcPts val="0"/>
              </a:spcAft>
              <a:buSzPts val="2700"/>
              <a:buChar char="•"/>
              <a:defRPr/>
            </a:lvl8pPr>
            <a:lvl9pPr indent="-400050" lvl="8" marL="4114800" algn="l">
              <a:lnSpc>
                <a:spcPct val="90000"/>
              </a:lnSpc>
              <a:spcBef>
                <a:spcPts val="800"/>
              </a:spcBef>
              <a:spcAft>
                <a:spcPts val="0"/>
              </a:spcAft>
              <a:buSzPts val="2700"/>
              <a:buChar char="•"/>
              <a:defRPr/>
            </a:lvl9pPr>
          </a:lstStyle>
          <a:p/>
        </p:txBody>
      </p:sp>
      <p:sp>
        <p:nvSpPr>
          <p:cNvPr id="101" name="Google Shape;101;p17"/>
          <p:cNvSpPr txBox="1"/>
          <p:nvPr>
            <p:ph idx="2" type="body"/>
          </p:nvPr>
        </p:nvSpPr>
        <p:spPr>
          <a:xfrm>
            <a:off x="1181375" y="7965000"/>
            <a:ext cx="4167705" cy="2322000"/>
          </a:xfrm>
          <a:prstGeom prst="rect">
            <a:avLst/>
          </a:prstGeom>
          <a:solidFill>
            <a:srgbClr val="F2F2F2"/>
          </a:solidFill>
          <a:ln>
            <a:noFill/>
          </a:ln>
        </p:spPr>
        <p:txBody>
          <a:bodyPr anchorCtr="0" anchor="t" bIns="91400" lIns="288000" spcFirstLastPara="1" rIns="182850" wrap="square" tIns="252000">
            <a:normAutofit/>
          </a:bodyPr>
          <a:lstStyle>
            <a:lvl1pPr indent="-228600" lvl="0" marL="457200" algn="l">
              <a:lnSpc>
                <a:spcPct val="90000"/>
              </a:lnSpc>
              <a:spcBef>
                <a:spcPts val="750"/>
              </a:spcBef>
              <a:spcAft>
                <a:spcPts val="0"/>
              </a:spcAft>
              <a:buSzPts val="4200"/>
              <a:buNone/>
              <a:defRPr b="1" sz="1950">
                <a:solidFill>
                  <a:schemeClr val="lt2"/>
                </a:solidFill>
                <a:latin typeface="Arial"/>
                <a:ea typeface="Arial"/>
                <a:cs typeface="Arial"/>
                <a:sym typeface="Arial"/>
              </a:defRPr>
            </a:lvl1pPr>
            <a:lvl2pPr indent="-228600" lvl="1" marL="914400" algn="l">
              <a:lnSpc>
                <a:spcPct val="90000"/>
              </a:lnSpc>
              <a:spcBef>
                <a:spcPts val="750"/>
              </a:spcBef>
              <a:spcAft>
                <a:spcPts val="0"/>
              </a:spcAft>
              <a:buSzPts val="3600"/>
              <a:buNone/>
              <a:defRPr sz="1500">
                <a:solidFill>
                  <a:schemeClr val="dk2"/>
                </a:solidFill>
              </a:defRPr>
            </a:lvl2pPr>
            <a:lvl3pPr indent="-419100" lvl="2" marL="1371600" algn="l">
              <a:lnSpc>
                <a:spcPct val="90000"/>
              </a:lnSpc>
              <a:spcBef>
                <a:spcPts val="800"/>
              </a:spcBef>
              <a:spcAft>
                <a:spcPts val="0"/>
              </a:spcAft>
              <a:buSzPts val="3000"/>
              <a:buChar char="•"/>
              <a:defRPr/>
            </a:lvl3pPr>
            <a:lvl4pPr indent="-400050" lvl="3" marL="1828800" algn="l">
              <a:lnSpc>
                <a:spcPct val="90000"/>
              </a:lnSpc>
              <a:spcBef>
                <a:spcPts val="800"/>
              </a:spcBef>
              <a:spcAft>
                <a:spcPts val="0"/>
              </a:spcAft>
              <a:buSzPts val="2700"/>
              <a:buChar char="•"/>
              <a:defRPr/>
            </a:lvl4pPr>
            <a:lvl5pPr indent="-400050" lvl="4" marL="2286000" algn="l">
              <a:lnSpc>
                <a:spcPct val="90000"/>
              </a:lnSpc>
              <a:spcBef>
                <a:spcPts val="800"/>
              </a:spcBef>
              <a:spcAft>
                <a:spcPts val="0"/>
              </a:spcAft>
              <a:buSzPts val="2700"/>
              <a:buChar char="•"/>
              <a:defRPr/>
            </a:lvl5pPr>
            <a:lvl6pPr indent="-400050" lvl="5" marL="2743200" algn="l">
              <a:lnSpc>
                <a:spcPct val="90000"/>
              </a:lnSpc>
              <a:spcBef>
                <a:spcPts val="800"/>
              </a:spcBef>
              <a:spcAft>
                <a:spcPts val="0"/>
              </a:spcAft>
              <a:buSzPts val="2700"/>
              <a:buChar char="•"/>
              <a:defRPr/>
            </a:lvl6pPr>
            <a:lvl7pPr indent="-400050" lvl="6" marL="3200400" algn="l">
              <a:lnSpc>
                <a:spcPct val="90000"/>
              </a:lnSpc>
              <a:spcBef>
                <a:spcPts val="800"/>
              </a:spcBef>
              <a:spcAft>
                <a:spcPts val="0"/>
              </a:spcAft>
              <a:buSzPts val="2700"/>
              <a:buChar char="•"/>
              <a:defRPr/>
            </a:lvl7pPr>
            <a:lvl8pPr indent="-400050" lvl="7" marL="3657600" algn="l">
              <a:lnSpc>
                <a:spcPct val="90000"/>
              </a:lnSpc>
              <a:spcBef>
                <a:spcPts val="800"/>
              </a:spcBef>
              <a:spcAft>
                <a:spcPts val="0"/>
              </a:spcAft>
              <a:buSzPts val="2700"/>
              <a:buChar char="•"/>
              <a:defRPr/>
            </a:lvl8pPr>
            <a:lvl9pPr indent="-400050" lvl="8" marL="4114800" algn="l">
              <a:lnSpc>
                <a:spcPct val="90000"/>
              </a:lnSpc>
              <a:spcBef>
                <a:spcPts val="800"/>
              </a:spcBef>
              <a:spcAft>
                <a:spcPts val="0"/>
              </a:spcAft>
              <a:buSzPts val="2700"/>
              <a:buChar char="•"/>
              <a:defRPr/>
            </a:lvl9pPr>
          </a:lstStyle>
          <a:p/>
        </p:txBody>
      </p:sp>
      <p:sp>
        <p:nvSpPr>
          <p:cNvPr id="102" name="Google Shape;102;p17"/>
          <p:cNvSpPr txBox="1"/>
          <p:nvPr>
            <p:ph type="title"/>
          </p:nvPr>
        </p:nvSpPr>
        <p:spPr>
          <a:xfrm>
            <a:off x="1020532" y="295682"/>
            <a:ext cx="16067318" cy="1988345"/>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SzPts val="6600"/>
              <a:buNone/>
              <a:defRPr sz="45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3" name="Google Shape;103;p17"/>
          <p:cNvSpPr txBox="1"/>
          <p:nvPr>
            <p:ph idx="3" type="body"/>
          </p:nvPr>
        </p:nvSpPr>
        <p:spPr>
          <a:xfrm>
            <a:off x="1020532" y="2679655"/>
            <a:ext cx="16067318" cy="4959104"/>
          </a:xfrm>
          <a:prstGeom prst="rect">
            <a:avLst/>
          </a:prstGeom>
          <a:noFill/>
          <a:ln>
            <a:noFill/>
          </a:ln>
        </p:spPr>
        <p:txBody>
          <a:bodyPr anchorCtr="0" anchor="t" bIns="91400" lIns="182850" spcFirstLastPara="1" rIns="182850" wrap="square" tIns="91400">
            <a:normAutofit/>
          </a:bodyPr>
          <a:lstStyle>
            <a:lvl1pPr indent="-495300" lvl="0" marL="457200" algn="l">
              <a:lnSpc>
                <a:spcPct val="90000"/>
              </a:lnSpc>
              <a:spcBef>
                <a:spcPts val="1500"/>
              </a:spcBef>
              <a:spcAft>
                <a:spcPts val="0"/>
              </a:spcAft>
              <a:buSzPts val="4200"/>
              <a:buChar char="•"/>
              <a:defRPr/>
            </a:lvl1pPr>
            <a:lvl2pPr indent="-457200" lvl="1" marL="914400" algn="l">
              <a:lnSpc>
                <a:spcPct val="90000"/>
              </a:lnSpc>
              <a:spcBef>
                <a:spcPts val="800"/>
              </a:spcBef>
              <a:spcAft>
                <a:spcPts val="0"/>
              </a:spcAft>
              <a:buSzPts val="3600"/>
              <a:buChar char="•"/>
              <a:defRPr/>
            </a:lvl2pPr>
            <a:lvl3pPr indent="-419100" lvl="2" marL="1371600" algn="l">
              <a:lnSpc>
                <a:spcPct val="90000"/>
              </a:lnSpc>
              <a:spcBef>
                <a:spcPts val="800"/>
              </a:spcBef>
              <a:spcAft>
                <a:spcPts val="0"/>
              </a:spcAft>
              <a:buSzPts val="3000"/>
              <a:buChar char="•"/>
              <a:defRPr/>
            </a:lvl3pPr>
            <a:lvl4pPr indent="-400050" lvl="3" marL="1828800" algn="l">
              <a:lnSpc>
                <a:spcPct val="90000"/>
              </a:lnSpc>
              <a:spcBef>
                <a:spcPts val="800"/>
              </a:spcBef>
              <a:spcAft>
                <a:spcPts val="0"/>
              </a:spcAft>
              <a:buSzPts val="2700"/>
              <a:buChar char="•"/>
              <a:defRPr/>
            </a:lvl4pPr>
            <a:lvl5pPr indent="-400050" lvl="4" marL="2286000" algn="l">
              <a:lnSpc>
                <a:spcPct val="90000"/>
              </a:lnSpc>
              <a:spcBef>
                <a:spcPts val="800"/>
              </a:spcBef>
              <a:spcAft>
                <a:spcPts val="0"/>
              </a:spcAft>
              <a:buSzPts val="2700"/>
              <a:buChar char="•"/>
              <a:defRPr/>
            </a:lvl5pPr>
            <a:lvl6pPr indent="-400050" lvl="5" marL="2743200" algn="l">
              <a:lnSpc>
                <a:spcPct val="90000"/>
              </a:lnSpc>
              <a:spcBef>
                <a:spcPts val="800"/>
              </a:spcBef>
              <a:spcAft>
                <a:spcPts val="0"/>
              </a:spcAft>
              <a:buSzPts val="2700"/>
              <a:buChar char="•"/>
              <a:defRPr/>
            </a:lvl6pPr>
            <a:lvl7pPr indent="-400050" lvl="6" marL="3200400" algn="l">
              <a:lnSpc>
                <a:spcPct val="90000"/>
              </a:lnSpc>
              <a:spcBef>
                <a:spcPts val="800"/>
              </a:spcBef>
              <a:spcAft>
                <a:spcPts val="0"/>
              </a:spcAft>
              <a:buSzPts val="2700"/>
              <a:buChar char="•"/>
              <a:defRPr/>
            </a:lvl7pPr>
            <a:lvl8pPr indent="-400050" lvl="7" marL="3657600" algn="l">
              <a:lnSpc>
                <a:spcPct val="90000"/>
              </a:lnSpc>
              <a:spcBef>
                <a:spcPts val="800"/>
              </a:spcBef>
              <a:spcAft>
                <a:spcPts val="0"/>
              </a:spcAft>
              <a:buSzPts val="2700"/>
              <a:buChar char="•"/>
              <a:defRPr/>
            </a:lvl8pPr>
            <a:lvl9pPr indent="-400050" lvl="8" marL="4114800" algn="l">
              <a:lnSpc>
                <a:spcPct val="90000"/>
              </a:lnSpc>
              <a:spcBef>
                <a:spcPts val="800"/>
              </a:spcBef>
              <a:spcAft>
                <a:spcPts val="0"/>
              </a:spcAft>
              <a:buSzPts val="2700"/>
              <a:buChar char="•"/>
              <a:defRPr/>
            </a:lvl9pPr>
          </a:lstStyle>
          <a:p/>
        </p:txBody>
      </p:sp>
      <p:sp>
        <p:nvSpPr>
          <p:cNvPr id="104" name="Google Shape;104;p17"/>
          <p:cNvSpPr txBox="1"/>
          <p:nvPr>
            <p:ph idx="4" type="body"/>
          </p:nvPr>
        </p:nvSpPr>
        <p:spPr>
          <a:xfrm>
            <a:off x="12369939" y="7965000"/>
            <a:ext cx="4654800" cy="2322000"/>
          </a:xfrm>
          <a:prstGeom prst="rect">
            <a:avLst/>
          </a:prstGeom>
          <a:solidFill>
            <a:srgbClr val="F2F2F2"/>
          </a:solidFill>
          <a:ln>
            <a:noFill/>
          </a:ln>
        </p:spPr>
        <p:txBody>
          <a:bodyPr anchorCtr="0" anchor="t" bIns="91400" lIns="288000" spcFirstLastPara="1" rIns="182850" wrap="square" tIns="252000">
            <a:normAutofit/>
          </a:bodyPr>
          <a:lstStyle>
            <a:lvl1pPr indent="-228600" lvl="0" marL="457200" algn="l">
              <a:lnSpc>
                <a:spcPct val="90000"/>
              </a:lnSpc>
              <a:spcBef>
                <a:spcPts val="750"/>
              </a:spcBef>
              <a:spcAft>
                <a:spcPts val="0"/>
              </a:spcAft>
              <a:buSzPts val="4200"/>
              <a:buNone/>
              <a:defRPr b="1" sz="1950">
                <a:solidFill>
                  <a:schemeClr val="lt2"/>
                </a:solidFill>
                <a:latin typeface="Arial"/>
                <a:ea typeface="Arial"/>
                <a:cs typeface="Arial"/>
                <a:sym typeface="Arial"/>
              </a:defRPr>
            </a:lvl1pPr>
            <a:lvl2pPr indent="-228600" lvl="1" marL="914400" algn="l">
              <a:lnSpc>
                <a:spcPct val="90000"/>
              </a:lnSpc>
              <a:spcBef>
                <a:spcPts val="750"/>
              </a:spcBef>
              <a:spcAft>
                <a:spcPts val="0"/>
              </a:spcAft>
              <a:buSzPts val="3600"/>
              <a:buNone/>
              <a:defRPr sz="1500">
                <a:solidFill>
                  <a:schemeClr val="dk2"/>
                </a:solidFill>
              </a:defRPr>
            </a:lvl2pPr>
            <a:lvl3pPr indent="-419100" lvl="2" marL="1371600" algn="l">
              <a:lnSpc>
                <a:spcPct val="90000"/>
              </a:lnSpc>
              <a:spcBef>
                <a:spcPts val="800"/>
              </a:spcBef>
              <a:spcAft>
                <a:spcPts val="0"/>
              </a:spcAft>
              <a:buSzPts val="3000"/>
              <a:buChar char="•"/>
              <a:defRPr/>
            </a:lvl3pPr>
            <a:lvl4pPr indent="-400050" lvl="3" marL="1828800" algn="l">
              <a:lnSpc>
                <a:spcPct val="90000"/>
              </a:lnSpc>
              <a:spcBef>
                <a:spcPts val="800"/>
              </a:spcBef>
              <a:spcAft>
                <a:spcPts val="0"/>
              </a:spcAft>
              <a:buSzPts val="2700"/>
              <a:buChar char="•"/>
              <a:defRPr/>
            </a:lvl4pPr>
            <a:lvl5pPr indent="-400050" lvl="4" marL="2286000" algn="l">
              <a:lnSpc>
                <a:spcPct val="90000"/>
              </a:lnSpc>
              <a:spcBef>
                <a:spcPts val="800"/>
              </a:spcBef>
              <a:spcAft>
                <a:spcPts val="0"/>
              </a:spcAft>
              <a:buSzPts val="2700"/>
              <a:buChar char="•"/>
              <a:defRPr/>
            </a:lvl5pPr>
            <a:lvl6pPr indent="-400050" lvl="5" marL="2743200" algn="l">
              <a:lnSpc>
                <a:spcPct val="90000"/>
              </a:lnSpc>
              <a:spcBef>
                <a:spcPts val="800"/>
              </a:spcBef>
              <a:spcAft>
                <a:spcPts val="0"/>
              </a:spcAft>
              <a:buSzPts val="2700"/>
              <a:buChar char="•"/>
              <a:defRPr/>
            </a:lvl6pPr>
            <a:lvl7pPr indent="-400050" lvl="6" marL="3200400" algn="l">
              <a:lnSpc>
                <a:spcPct val="90000"/>
              </a:lnSpc>
              <a:spcBef>
                <a:spcPts val="800"/>
              </a:spcBef>
              <a:spcAft>
                <a:spcPts val="0"/>
              </a:spcAft>
              <a:buSzPts val="2700"/>
              <a:buChar char="•"/>
              <a:defRPr/>
            </a:lvl7pPr>
            <a:lvl8pPr indent="-400050" lvl="7" marL="3657600" algn="l">
              <a:lnSpc>
                <a:spcPct val="90000"/>
              </a:lnSpc>
              <a:spcBef>
                <a:spcPts val="800"/>
              </a:spcBef>
              <a:spcAft>
                <a:spcPts val="0"/>
              </a:spcAft>
              <a:buSzPts val="2700"/>
              <a:buChar char="•"/>
              <a:defRPr/>
            </a:lvl8pPr>
            <a:lvl9pPr indent="-400050" lvl="8" marL="4114800" algn="l">
              <a:lnSpc>
                <a:spcPct val="90000"/>
              </a:lnSpc>
              <a:spcBef>
                <a:spcPts val="800"/>
              </a:spcBef>
              <a:spcAft>
                <a:spcPts val="0"/>
              </a:spcAft>
              <a:buSzPts val="2700"/>
              <a:buChar char="•"/>
              <a:defRPr/>
            </a:lvl9pPr>
          </a:lstStyle>
          <a:p/>
        </p:txBody>
      </p:sp>
      <p:cxnSp>
        <p:nvCxnSpPr>
          <p:cNvPr id="105" name="Google Shape;105;p17"/>
          <p:cNvCxnSpPr/>
          <p:nvPr/>
        </p:nvCxnSpPr>
        <p:spPr>
          <a:xfrm>
            <a:off x="1181375" y="1771650"/>
            <a:ext cx="4320000" cy="0"/>
          </a:xfrm>
          <a:prstGeom prst="straightConnector1">
            <a:avLst/>
          </a:prstGeom>
          <a:noFill/>
          <a:ln cap="flat" cmpd="sng" w="38100">
            <a:solidFill>
              <a:srgbClr val="3E6EC2"/>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blipFill>
          <a:blip r:embed="rId2">
            <a:alphaModFix/>
          </a:blip>
          <a:stretch>
            <a:fillRect/>
          </a:stretch>
        </a:blipFill>
      </p:bgPr>
    </p:bg>
    <p:spTree>
      <p:nvGrpSpPr>
        <p:cNvPr id="106" name="Shape 106"/>
        <p:cNvGrpSpPr/>
        <p:nvPr/>
      </p:nvGrpSpPr>
      <p:grpSpPr>
        <a:xfrm>
          <a:off x="0" y="0"/>
          <a:ext cx="0" cy="0"/>
          <a:chOff x="0" y="0"/>
          <a:chExt cx="0" cy="0"/>
        </a:xfrm>
      </p:grpSpPr>
      <p:sp>
        <p:nvSpPr>
          <p:cNvPr id="107" name="Google Shape;107;p18"/>
          <p:cNvSpPr txBox="1"/>
          <p:nvPr/>
        </p:nvSpPr>
        <p:spPr>
          <a:xfrm>
            <a:off x="2448000" y="648000"/>
            <a:ext cx="15773400" cy="1125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4800"/>
              <a:buFont typeface="Calibri"/>
              <a:buNone/>
            </a:pPr>
            <a:r>
              <a:t/>
            </a:r>
            <a:endParaRPr b="1" i="0" sz="4800" u="none" cap="none" strike="noStrike">
              <a:solidFill>
                <a:schemeClr val="lt1"/>
              </a:solidFill>
              <a:latin typeface="Arial"/>
              <a:ea typeface="Arial"/>
              <a:cs typeface="Arial"/>
              <a:sym typeface="Arial"/>
            </a:endParaRPr>
          </a:p>
        </p:txBody>
      </p:sp>
      <p:sp>
        <p:nvSpPr>
          <p:cNvPr id="108" name="Google Shape;108;p18"/>
          <p:cNvSpPr txBox="1"/>
          <p:nvPr>
            <p:ph idx="1" type="body"/>
          </p:nvPr>
        </p:nvSpPr>
        <p:spPr>
          <a:xfrm>
            <a:off x="2160000" y="538272"/>
            <a:ext cx="6480000" cy="1627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500"/>
              </a:spcBef>
              <a:spcAft>
                <a:spcPts val="0"/>
              </a:spcAft>
              <a:buClr>
                <a:srgbClr val="75B5B8"/>
              </a:buClr>
              <a:buSzPts val="4800"/>
              <a:buNone/>
              <a:defRPr b="1" sz="4800">
                <a:solidFill>
                  <a:srgbClr val="75B5B8"/>
                </a:solidFill>
                <a:latin typeface="Arial"/>
                <a:ea typeface="Arial"/>
                <a:cs typeface="Arial"/>
                <a:sym typeface="Arial"/>
              </a:defRPr>
            </a:lvl1pPr>
            <a:lvl2pPr indent="-228600" lvl="1" marL="9144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2pPr>
            <a:lvl3pPr indent="-228600" lvl="2" marL="13716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3pPr>
            <a:lvl4pPr indent="-228600" lvl="3" marL="18288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4pPr>
            <a:lvl5pPr indent="-228600" lvl="4" marL="22860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5pPr>
            <a:lvl6pPr indent="-457200" lvl="5" marL="2743200" algn="l">
              <a:lnSpc>
                <a:spcPct val="90000"/>
              </a:lnSpc>
              <a:spcBef>
                <a:spcPts val="800"/>
              </a:spcBef>
              <a:spcAft>
                <a:spcPts val="0"/>
              </a:spcAft>
              <a:buClr>
                <a:schemeClr val="dk1"/>
              </a:buClr>
              <a:buSzPts val="3600"/>
              <a:buChar char="•"/>
              <a:defRPr/>
            </a:lvl6pPr>
            <a:lvl7pPr indent="-457200" lvl="6" marL="3200400" algn="l">
              <a:lnSpc>
                <a:spcPct val="90000"/>
              </a:lnSpc>
              <a:spcBef>
                <a:spcPts val="800"/>
              </a:spcBef>
              <a:spcAft>
                <a:spcPts val="0"/>
              </a:spcAft>
              <a:buClr>
                <a:schemeClr val="dk1"/>
              </a:buClr>
              <a:buSzPts val="3600"/>
              <a:buChar char="•"/>
              <a:defRPr/>
            </a:lvl7pPr>
            <a:lvl8pPr indent="-457200" lvl="7" marL="3657600" algn="l">
              <a:lnSpc>
                <a:spcPct val="90000"/>
              </a:lnSpc>
              <a:spcBef>
                <a:spcPts val="800"/>
              </a:spcBef>
              <a:spcAft>
                <a:spcPts val="0"/>
              </a:spcAft>
              <a:buClr>
                <a:schemeClr val="dk1"/>
              </a:buClr>
              <a:buSzPts val="3600"/>
              <a:buChar char="•"/>
              <a:defRPr/>
            </a:lvl8pPr>
            <a:lvl9pPr indent="-457200" lvl="8" marL="4114800" algn="l">
              <a:lnSpc>
                <a:spcPct val="90000"/>
              </a:lnSpc>
              <a:spcBef>
                <a:spcPts val="800"/>
              </a:spcBef>
              <a:spcAft>
                <a:spcPts val="0"/>
              </a:spcAft>
              <a:buClr>
                <a:schemeClr val="dk1"/>
              </a:buClr>
              <a:buSzPts val="3600"/>
              <a:buChar char="•"/>
              <a:defRPr/>
            </a:lvl9pPr>
          </a:lstStyle>
          <a:p/>
        </p:txBody>
      </p:sp>
      <p:sp>
        <p:nvSpPr>
          <p:cNvPr id="109" name="Google Shape;109;p18"/>
          <p:cNvSpPr txBox="1"/>
          <p:nvPr>
            <p:ph idx="2" type="body"/>
          </p:nvPr>
        </p:nvSpPr>
        <p:spPr>
          <a:xfrm>
            <a:off x="2160000" y="2448000"/>
            <a:ext cx="6480000" cy="4095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500"/>
              </a:spcBef>
              <a:spcAft>
                <a:spcPts val="0"/>
              </a:spcAft>
              <a:buClr>
                <a:schemeClr val="dk1"/>
              </a:buClr>
              <a:buSzPts val="2400"/>
              <a:buNone/>
              <a:defRPr b="0" sz="2400">
                <a:solidFill>
                  <a:schemeClr val="dk1"/>
                </a:solidFill>
                <a:latin typeface="Arial"/>
                <a:ea typeface="Arial"/>
                <a:cs typeface="Arial"/>
                <a:sym typeface="Arial"/>
              </a:defRPr>
            </a:lvl1pPr>
            <a:lvl2pPr indent="-228600" lvl="1" marL="9144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2pPr>
            <a:lvl3pPr indent="-228600" lvl="2" marL="13716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3pPr>
            <a:lvl4pPr indent="-228600" lvl="3" marL="18288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4pPr>
            <a:lvl5pPr indent="-228600" lvl="4" marL="22860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5pPr>
            <a:lvl6pPr indent="-457200" lvl="5" marL="2743200" algn="l">
              <a:lnSpc>
                <a:spcPct val="90000"/>
              </a:lnSpc>
              <a:spcBef>
                <a:spcPts val="800"/>
              </a:spcBef>
              <a:spcAft>
                <a:spcPts val="0"/>
              </a:spcAft>
              <a:buClr>
                <a:schemeClr val="dk1"/>
              </a:buClr>
              <a:buSzPts val="3600"/>
              <a:buChar char="•"/>
              <a:defRPr/>
            </a:lvl6pPr>
            <a:lvl7pPr indent="-457200" lvl="6" marL="3200400" algn="l">
              <a:lnSpc>
                <a:spcPct val="90000"/>
              </a:lnSpc>
              <a:spcBef>
                <a:spcPts val="800"/>
              </a:spcBef>
              <a:spcAft>
                <a:spcPts val="0"/>
              </a:spcAft>
              <a:buClr>
                <a:schemeClr val="dk1"/>
              </a:buClr>
              <a:buSzPts val="3600"/>
              <a:buChar char="•"/>
              <a:defRPr/>
            </a:lvl7pPr>
            <a:lvl8pPr indent="-457200" lvl="7" marL="3657600" algn="l">
              <a:lnSpc>
                <a:spcPct val="90000"/>
              </a:lnSpc>
              <a:spcBef>
                <a:spcPts val="800"/>
              </a:spcBef>
              <a:spcAft>
                <a:spcPts val="0"/>
              </a:spcAft>
              <a:buClr>
                <a:schemeClr val="dk1"/>
              </a:buClr>
              <a:buSzPts val="3600"/>
              <a:buChar char="•"/>
              <a:defRPr/>
            </a:lvl8pPr>
            <a:lvl9pPr indent="-457200" lvl="8" marL="4114800" algn="l">
              <a:lnSpc>
                <a:spcPct val="90000"/>
              </a:lnSpc>
              <a:spcBef>
                <a:spcPts val="800"/>
              </a:spcBef>
              <a:spcAft>
                <a:spcPts val="0"/>
              </a:spcAft>
              <a:buClr>
                <a:schemeClr val="dk1"/>
              </a:buClr>
              <a:buSzPts val="36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110" name="Shape 110"/>
        <p:cNvGrpSpPr/>
        <p:nvPr/>
      </p:nvGrpSpPr>
      <p:grpSpPr>
        <a:xfrm>
          <a:off x="0" y="0"/>
          <a:ext cx="0" cy="0"/>
          <a:chOff x="0" y="0"/>
          <a:chExt cx="0" cy="0"/>
        </a:xfrm>
      </p:grpSpPr>
      <p:pic>
        <p:nvPicPr>
          <p:cNvPr id="111" name="Google Shape;111;p19"/>
          <p:cNvPicPr preferRelativeResize="0"/>
          <p:nvPr/>
        </p:nvPicPr>
        <p:blipFill rotWithShape="1">
          <a:blip r:embed="rId3">
            <a:alphaModFix/>
          </a:blip>
          <a:srcRect b="0" l="0" r="0" t="0"/>
          <a:stretch/>
        </p:blipFill>
        <p:spPr>
          <a:xfrm>
            <a:off x="2232000" y="1224000"/>
            <a:ext cx="3111776" cy="23976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blipFill>
          <a:blip r:embed="rId2">
            <a:alphaModFix/>
          </a:blip>
          <a:stretch>
            <a:fillRect/>
          </a:stretch>
        </a:blipFill>
      </p:bgPr>
    </p:bg>
    <p:spTree>
      <p:nvGrpSpPr>
        <p:cNvPr id="112" name="Shape 112"/>
        <p:cNvGrpSpPr/>
        <p:nvPr/>
      </p:nvGrpSpPr>
      <p:grpSpPr>
        <a:xfrm>
          <a:off x="0" y="0"/>
          <a:ext cx="0" cy="0"/>
          <a:chOff x="0" y="0"/>
          <a:chExt cx="0" cy="0"/>
        </a:xfrm>
      </p:grpSpPr>
      <p:sp>
        <p:nvSpPr>
          <p:cNvPr id="113" name="Google Shape;113;p20"/>
          <p:cNvSpPr txBox="1"/>
          <p:nvPr/>
        </p:nvSpPr>
        <p:spPr>
          <a:xfrm>
            <a:off x="2448000" y="648000"/>
            <a:ext cx="15773400" cy="1125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4800"/>
              <a:buFont typeface="Calibri"/>
              <a:buNone/>
            </a:pPr>
            <a:r>
              <a:t/>
            </a:r>
            <a:endParaRPr b="1" i="0" sz="4800" u="none" cap="none" strike="noStrike">
              <a:solidFill>
                <a:schemeClr val="lt1"/>
              </a:solidFill>
              <a:latin typeface="Arial"/>
              <a:ea typeface="Arial"/>
              <a:cs typeface="Arial"/>
              <a:sym typeface="Arial"/>
            </a:endParaRPr>
          </a:p>
        </p:txBody>
      </p:sp>
      <p:sp>
        <p:nvSpPr>
          <p:cNvPr id="114" name="Google Shape;114;p20"/>
          <p:cNvSpPr txBox="1"/>
          <p:nvPr>
            <p:ph idx="1" type="body"/>
          </p:nvPr>
        </p:nvSpPr>
        <p:spPr>
          <a:xfrm>
            <a:off x="2448000" y="3095998"/>
            <a:ext cx="12237600" cy="5881800"/>
          </a:xfrm>
          <a:prstGeom prst="rect">
            <a:avLst/>
          </a:prstGeom>
          <a:noFill/>
          <a:ln>
            <a:noFill/>
          </a:ln>
        </p:spPr>
        <p:txBody>
          <a:bodyPr anchorCtr="0" anchor="t" bIns="0" lIns="0" spcFirstLastPara="1" rIns="0" wrap="square" tIns="0">
            <a:normAutofit/>
          </a:bodyPr>
          <a:lstStyle>
            <a:lvl1pPr indent="-381000" lvl="0" marL="457200" algn="l">
              <a:lnSpc>
                <a:spcPct val="120000"/>
              </a:lnSpc>
              <a:spcBef>
                <a:spcPts val="1500"/>
              </a:spcBef>
              <a:spcAft>
                <a:spcPts val="0"/>
              </a:spcAft>
              <a:buClr>
                <a:schemeClr val="dk1"/>
              </a:buClr>
              <a:buSzPts val="2400"/>
              <a:buChar char="•"/>
              <a:defRPr sz="2400">
                <a:latin typeface="Arial"/>
                <a:ea typeface="Arial"/>
                <a:cs typeface="Arial"/>
                <a:sym typeface="Arial"/>
              </a:defRPr>
            </a:lvl1pPr>
            <a:lvl2pPr indent="-381000" lvl="1" marL="914400" algn="l">
              <a:lnSpc>
                <a:spcPct val="120000"/>
              </a:lnSpc>
              <a:spcBef>
                <a:spcPts val="800"/>
              </a:spcBef>
              <a:spcAft>
                <a:spcPts val="0"/>
              </a:spcAft>
              <a:buClr>
                <a:schemeClr val="dk1"/>
              </a:buClr>
              <a:buSzPts val="2400"/>
              <a:buChar char="•"/>
              <a:defRPr sz="2400">
                <a:latin typeface="Arial"/>
                <a:ea typeface="Arial"/>
                <a:cs typeface="Arial"/>
                <a:sym typeface="Arial"/>
              </a:defRPr>
            </a:lvl2pPr>
            <a:lvl3pPr indent="-381000" lvl="2" marL="1371600" algn="l">
              <a:lnSpc>
                <a:spcPct val="120000"/>
              </a:lnSpc>
              <a:spcBef>
                <a:spcPts val="800"/>
              </a:spcBef>
              <a:spcAft>
                <a:spcPts val="0"/>
              </a:spcAft>
              <a:buClr>
                <a:schemeClr val="dk1"/>
              </a:buClr>
              <a:buSzPts val="2400"/>
              <a:buChar char="•"/>
              <a:defRPr sz="2400">
                <a:latin typeface="Arial"/>
                <a:ea typeface="Arial"/>
                <a:cs typeface="Arial"/>
                <a:sym typeface="Arial"/>
              </a:defRPr>
            </a:lvl3pPr>
            <a:lvl4pPr indent="-381000" lvl="3" marL="1828800" algn="l">
              <a:lnSpc>
                <a:spcPct val="120000"/>
              </a:lnSpc>
              <a:spcBef>
                <a:spcPts val="800"/>
              </a:spcBef>
              <a:spcAft>
                <a:spcPts val="0"/>
              </a:spcAft>
              <a:buClr>
                <a:schemeClr val="dk1"/>
              </a:buClr>
              <a:buSzPts val="2400"/>
              <a:buChar char="•"/>
              <a:defRPr sz="2400">
                <a:latin typeface="Arial"/>
                <a:ea typeface="Arial"/>
                <a:cs typeface="Arial"/>
                <a:sym typeface="Arial"/>
              </a:defRPr>
            </a:lvl4pPr>
            <a:lvl5pPr indent="-381000" lvl="4" marL="2286000" algn="l">
              <a:lnSpc>
                <a:spcPct val="120000"/>
              </a:lnSpc>
              <a:spcBef>
                <a:spcPts val="800"/>
              </a:spcBef>
              <a:spcAft>
                <a:spcPts val="0"/>
              </a:spcAft>
              <a:buClr>
                <a:schemeClr val="dk1"/>
              </a:buClr>
              <a:buSzPts val="2400"/>
              <a:buChar char="•"/>
              <a:defRPr sz="2400">
                <a:latin typeface="Arial"/>
                <a:ea typeface="Arial"/>
                <a:cs typeface="Arial"/>
                <a:sym typeface="Arial"/>
              </a:defRPr>
            </a:lvl5pPr>
            <a:lvl6pPr indent="-457200" lvl="5" marL="2743200" algn="l">
              <a:lnSpc>
                <a:spcPct val="90000"/>
              </a:lnSpc>
              <a:spcBef>
                <a:spcPts val="800"/>
              </a:spcBef>
              <a:spcAft>
                <a:spcPts val="0"/>
              </a:spcAft>
              <a:buClr>
                <a:schemeClr val="dk1"/>
              </a:buClr>
              <a:buSzPts val="3600"/>
              <a:buChar char="•"/>
              <a:defRPr/>
            </a:lvl6pPr>
            <a:lvl7pPr indent="-457200" lvl="6" marL="3200400" algn="l">
              <a:lnSpc>
                <a:spcPct val="90000"/>
              </a:lnSpc>
              <a:spcBef>
                <a:spcPts val="800"/>
              </a:spcBef>
              <a:spcAft>
                <a:spcPts val="0"/>
              </a:spcAft>
              <a:buClr>
                <a:schemeClr val="dk1"/>
              </a:buClr>
              <a:buSzPts val="3600"/>
              <a:buChar char="•"/>
              <a:defRPr/>
            </a:lvl7pPr>
            <a:lvl8pPr indent="-457200" lvl="7" marL="3657600" algn="l">
              <a:lnSpc>
                <a:spcPct val="90000"/>
              </a:lnSpc>
              <a:spcBef>
                <a:spcPts val="800"/>
              </a:spcBef>
              <a:spcAft>
                <a:spcPts val="0"/>
              </a:spcAft>
              <a:buClr>
                <a:schemeClr val="dk1"/>
              </a:buClr>
              <a:buSzPts val="3600"/>
              <a:buChar char="•"/>
              <a:defRPr/>
            </a:lvl8pPr>
            <a:lvl9pPr indent="-457200" lvl="8" marL="4114800" algn="l">
              <a:lnSpc>
                <a:spcPct val="90000"/>
              </a:lnSpc>
              <a:spcBef>
                <a:spcPts val="800"/>
              </a:spcBef>
              <a:spcAft>
                <a:spcPts val="0"/>
              </a:spcAft>
              <a:buClr>
                <a:schemeClr val="dk1"/>
              </a:buClr>
              <a:buSzPts val="3600"/>
              <a:buChar char="•"/>
              <a:defRPr/>
            </a:lvl9pPr>
          </a:lstStyle>
          <a:p/>
        </p:txBody>
      </p:sp>
      <p:sp>
        <p:nvSpPr>
          <p:cNvPr id="115" name="Google Shape;115;p20"/>
          <p:cNvSpPr txBox="1"/>
          <p:nvPr>
            <p:ph idx="2" type="body"/>
          </p:nvPr>
        </p:nvSpPr>
        <p:spPr>
          <a:xfrm>
            <a:off x="2448000" y="602180"/>
            <a:ext cx="12237600" cy="11712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500"/>
              </a:spcBef>
              <a:spcAft>
                <a:spcPts val="0"/>
              </a:spcAft>
              <a:buClr>
                <a:schemeClr val="lt1"/>
              </a:buClr>
              <a:buSzPts val="4800"/>
              <a:buNone/>
              <a:defRPr b="1" sz="4800">
                <a:solidFill>
                  <a:schemeClr val="lt1"/>
                </a:solidFill>
                <a:latin typeface="Arial"/>
                <a:ea typeface="Arial"/>
                <a:cs typeface="Arial"/>
                <a:sym typeface="Arial"/>
              </a:defRPr>
            </a:lvl1pPr>
            <a:lvl2pPr indent="-457200" lvl="1" marL="914400" algn="l">
              <a:lnSpc>
                <a:spcPct val="90000"/>
              </a:lnSpc>
              <a:spcBef>
                <a:spcPts val="800"/>
              </a:spcBef>
              <a:spcAft>
                <a:spcPts val="0"/>
              </a:spcAft>
              <a:buClr>
                <a:schemeClr val="dk1"/>
              </a:buClr>
              <a:buSzPts val="3600"/>
              <a:buChar char="•"/>
              <a:defRPr/>
            </a:lvl2pPr>
            <a:lvl3pPr indent="-457200" lvl="2" marL="1371600" algn="l">
              <a:lnSpc>
                <a:spcPct val="90000"/>
              </a:lnSpc>
              <a:spcBef>
                <a:spcPts val="800"/>
              </a:spcBef>
              <a:spcAft>
                <a:spcPts val="0"/>
              </a:spcAft>
              <a:buClr>
                <a:schemeClr val="dk1"/>
              </a:buClr>
              <a:buSzPts val="3600"/>
              <a:buChar char="•"/>
              <a:defRPr/>
            </a:lvl3pPr>
            <a:lvl4pPr indent="-457200" lvl="3" marL="1828800" algn="l">
              <a:lnSpc>
                <a:spcPct val="90000"/>
              </a:lnSpc>
              <a:spcBef>
                <a:spcPts val="800"/>
              </a:spcBef>
              <a:spcAft>
                <a:spcPts val="0"/>
              </a:spcAft>
              <a:buClr>
                <a:schemeClr val="dk1"/>
              </a:buClr>
              <a:buSzPts val="3600"/>
              <a:buChar char="•"/>
              <a:defRPr/>
            </a:lvl4pPr>
            <a:lvl5pPr indent="-457200" lvl="4" marL="2286000" algn="l">
              <a:lnSpc>
                <a:spcPct val="90000"/>
              </a:lnSpc>
              <a:spcBef>
                <a:spcPts val="800"/>
              </a:spcBef>
              <a:spcAft>
                <a:spcPts val="0"/>
              </a:spcAft>
              <a:buClr>
                <a:schemeClr val="dk1"/>
              </a:buClr>
              <a:buSzPts val="3600"/>
              <a:buChar char="•"/>
              <a:defRPr/>
            </a:lvl5pPr>
            <a:lvl6pPr indent="-457200" lvl="5" marL="2743200" algn="l">
              <a:lnSpc>
                <a:spcPct val="90000"/>
              </a:lnSpc>
              <a:spcBef>
                <a:spcPts val="800"/>
              </a:spcBef>
              <a:spcAft>
                <a:spcPts val="0"/>
              </a:spcAft>
              <a:buClr>
                <a:schemeClr val="dk1"/>
              </a:buClr>
              <a:buSzPts val="3600"/>
              <a:buChar char="•"/>
              <a:defRPr/>
            </a:lvl6pPr>
            <a:lvl7pPr indent="-457200" lvl="6" marL="3200400" algn="l">
              <a:lnSpc>
                <a:spcPct val="90000"/>
              </a:lnSpc>
              <a:spcBef>
                <a:spcPts val="800"/>
              </a:spcBef>
              <a:spcAft>
                <a:spcPts val="0"/>
              </a:spcAft>
              <a:buClr>
                <a:schemeClr val="dk1"/>
              </a:buClr>
              <a:buSzPts val="3600"/>
              <a:buChar char="•"/>
              <a:defRPr/>
            </a:lvl7pPr>
            <a:lvl8pPr indent="-457200" lvl="7" marL="3657600" algn="l">
              <a:lnSpc>
                <a:spcPct val="90000"/>
              </a:lnSpc>
              <a:spcBef>
                <a:spcPts val="800"/>
              </a:spcBef>
              <a:spcAft>
                <a:spcPts val="0"/>
              </a:spcAft>
              <a:buClr>
                <a:schemeClr val="dk1"/>
              </a:buClr>
              <a:buSzPts val="3600"/>
              <a:buChar char="•"/>
              <a:defRPr/>
            </a:lvl8pPr>
            <a:lvl9pPr indent="-457200" lvl="8" marL="4114800" algn="l">
              <a:lnSpc>
                <a:spcPct val="90000"/>
              </a:lnSpc>
              <a:spcBef>
                <a:spcPts val="800"/>
              </a:spcBef>
              <a:spcAft>
                <a:spcPts val="0"/>
              </a:spcAft>
              <a:buClr>
                <a:schemeClr val="dk1"/>
              </a:buClr>
              <a:buSzPts val="36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blipFill>
          <a:blip r:embed="rId2">
            <a:alphaModFix/>
          </a:blip>
          <a:stretch>
            <a:fillRect/>
          </a:stretch>
        </a:blipFill>
      </p:bgPr>
    </p:bg>
    <p:spTree>
      <p:nvGrpSpPr>
        <p:cNvPr id="12" name="Shape 12"/>
        <p:cNvGrpSpPr/>
        <p:nvPr/>
      </p:nvGrpSpPr>
      <p:grpSpPr>
        <a:xfrm>
          <a:off x="0" y="0"/>
          <a:ext cx="0" cy="0"/>
          <a:chOff x="0" y="0"/>
          <a:chExt cx="0" cy="0"/>
        </a:xfrm>
      </p:grpSpPr>
      <p:pic>
        <p:nvPicPr>
          <p:cNvPr id="13" name="Google Shape;13;p25"/>
          <p:cNvPicPr preferRelativeResize="0"/>
          <p:nvPr/>
        </p:nvPicPr>
        <p:blipFill rotWithShape="1">
          <a:blip r:embed="rId3">
            <a:alphaModFix/>
          </a:blip>
          <a:srcRect b="0" l="0" r="0" t="0"/>
          <a:stretch/>
        </p:blipFill>
        <p:spPr>
          <a:xfrm>
            <a:off x="576001" y="576003"/>
            <a:ext cx="1224001" cy="943082"/>
          </a:xfrm>
          <a:prstGeom prst="rect">
            <a:avLst/>
          </a:prstGeom>
          <a:noFill/>
          <a:ln>
            <a:noFill/>
          </a:ln>
        </p:spPr>
      </p:pic>
      <p:sp>
        <p:nvSpPr>
          <p:cNvPr id="14" name="Google Shape;14;p25"/>
          <p:cNvSpPr txBox="1"/>
          <p:nvPr>
            <p:ph idx="1" type="body"/>
          </p:nvPr>
        </p:nvSpPr>
        <p:spPr>
          <a:xfrm>
            <a:off x="2160000" y="2160003"/>
            <a:ext cx="6480000" cy="1627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500"/>
              </a:spcBef>
              <a:spcAft>
                <a:spcPts val="0"/>
              </a:spcAft>
              <a:buClr>
                <a:schemeClr val="lt1"/>
              </a:buClr>
              <a:buSzPts val="4800"/>
              <a:buNone/>
              <a:defRPr b="1" sz="4800">
                <a:solidFill>
                  <a:schemeClr val="lt1"/>
                </a:solidFill>
                <a:latin typeface="Arial"/>
                <a:ea typeface="Arial"/>
                <a:cs typeface="Arial"/>
                <a:sym typeface="Arial"/>
              </a:defRPr>
            </a:lvl1pPr>
            <a:lvl2pPr indent="-228600" lvl="1" marL="9144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2pPr>
            <a:lvl3pPr indent="-228600" lvl="2" marL="13716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3pPr>
            <a:lvl4pPr indent="-228600" lvl="3" marL="18288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4pPr>
            <a:lvl5pPr indent="-228600" lvl="4" marL="22860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15" name="Google Shape;15;p25"/>
          <p:cNvSpPr txBox="1"/>
          <p:nvPr>
            <p:ph idx="2" type="body"/>
          </p:nvPr>
        </p:nvSpPr>
        <p:spPr>
          <a:xfrm>
            <a:off x="2160000" y="4032000"/>
            <a:ext cx="6480000" cy="4095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500"/>
              </a:spcBef>
              <a:spcAft>
                <a:spcPts val="0"/>
              </a:spcAft>
              <a:buClr>
                <a:schemeClr val="lt1"/>
              </a:buClr>
              <a:buSzPts val="2400"/>
              <a:buNone/>
              <a:defRPr b="0" sz="2400">
                <a:solidFill>
                  <a:schemeClr val="lt1"/>
                </a:solidFill>
                <a:latin typeface="Arial"/>
                <a:ea typeface="Arial"/>
                <a:cs typeface="Arial"/>
                <a:sym typeface="Arial"/>
              </a:defRPr>
            </a:lvl1pPr>
            <a:lvl2pPr indent="-228600" lvl="1" marL="9144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2pPr>
            <a:lvl3pPr indent="-228600" lvl="2" marL="13716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3pPr>
            <a:lvl4pPr indent="-228600" lvl="3" marL="18288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4pPr>
            <a:lvl5pPr indent="-228600" lvl="4" marL="22860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blipFill>
          <a:blip r:embed="rId2">
            <a:alphaModFix/>
          </a:blip>
          <a:stretch>
            <a:fillRect/>
          </a:stretch>
        </a:blipFill>
      </p:bgPr>
    </p:bg>
    <p:spTree>
      <p:nvGrpSpPr>
        <p:cNvPr id="116" name="Shape 116"/>
        <p:cNvGrpSpPr/>
        <p:nvPr/>
      </p:nvGrpSpPr>
      <p:grpSpPr>
        <a:xfrm>
          <a:off x="0" y="0"/>
          <a:ext cx="0" cy="0"/>
          <a:chOff x="0" y="0"/>
          <a:chExt cx="0" cy="0"/>
        </a:xfrm>
      </p:grpSpPr>
      <p:pic>
        <p:nvPicPr>
          <p:cNvPr id="117" name="Google Shape;117;p21"/>
          <p:cNvPicPr preferRelativeResize="0"/>
          <p:nvPr/>
        </p:nvPicPr>
        <p:blipFill rotWithShape="1">
          <a:blip r:embed="rId3">
            <a:alphaModFix/>
          </a:blip>
          <a:srcRect b="0" l="0" r="0" t="0"/>
          <a:stretch/>
        </p:blipFill>
        <p:spPr>
          <a:xfrm>
            <a:off x="576002" y="576002"/>
            <a:ext cx="1223998" cy="943082"/>
          </a:xfrm>
          <a:prstGeom prst="rect">
            <a:avLst/>
          </a:prstGeom>
          <a:noFill/>
          <a:ln>
            <a:noFill/>
          </a:ln>
        </p:spPr>
      </p:pic>
      <p:sp>
        <p:nvSpPr>
          <p:cNvPr id="118" name="Google Shape;118;p21"/>
          <p:cNvSpPr txBox="1"/>
          <p:nvPr>
            <p:ph idx="1" type="body"/>
          </p:nvPr>
        </p:nvSpPr>
        <p:spPr>
          <a:xfrm>
            <a:off x="2160000" y="2160002"/>
            <a:ext cx="6480000" cy="1627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500"/>
              </a:spcBef>
              <a:spcAft>
                <a:spcPts val="0"/>
              </a:spcAft>
              <a:buClr>
                <a:schemeClr val="lt1"/>
              </a:buClr>
              <a:buSzPts val="4800"/>
              <a:buNone/>
              <a:defRPr b="1" sz="4800">
                <a:solidFill>
                  <a:schemeClr val="lt1"/>
                </a:solidFill>
                <a:latin typeface="Arial"/>
                <a:ea typeface="Arial"/>
                <a:cs typeface="Arial"/>
                <a:sym typeface="Arial"/>
              </a:defRPr>
            </a:lvl1pPr>
            <a:lvl2pPr indent="-228600" lvl="1" marL="9144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2pPr>
            <a:lvl3pPr indent="-228600" lvl="2" marL="13716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3pPr>
            <a:lvl4pPr indent="-228600" lvl="3" marL="18288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4pPr>
            <a:lvl5pPr indent="-228600" lvl="4" marL="22860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5pPr>
            <a:lvl6pPr indent="-457200" lvl="5" marL="2743200" algn="l">
              <a:lnSpc>
                <a:spcPct val="90000"/>
              </a:lnSpc>
              <a:spcBef>
                <a:spcPts val="800"/>
              </a:spcBef>
              <a:spcAft>
                <a:spcPts val="0"/>
              </a:spcAft>
              <a:buClr>
                <a:schemeClr val="dk1"/>
              </a:buClr>
              <a:buSzPts val="3600"/>
              <a:buChar char="•"/>
              <a:defRPr/>
            </a:lvl6pPr>
            <a:lvl7pPr indent="-457200" lvl="6" marL="3200400" algn="l">
              <a:lnSpc>
                <a:spcPct val="90000"/>
              </a:lnSpc>
              <a:spcBef>
                <a:spcPts val="800"/>
              </a:spcBef>
              <a:spcAft>
                <a:spcPts val="0"/>
              </a:spcAft>
              <a:buClr>
                <a:schemeClr val="dk1"/>
              </a:buClr>
              <a:buSzPts val="3600"/>
              <a:buChar char="•"/>
              <a:defRPr/>
            </a:lvl7pPr>
            <a:lvl8pPr indent="-457200" lvl="7" marL="3657600" algn="l">
              <a:lnSpc>
                <a:spcPct val="90000"/>
              </a:lnSpc>
              <a:spcBef>
                <a:spcPts val="800"/>
              </a:spcBef>
              <a:spcAft>
                <a:spcPts val="0"/>
              </a:spcAft>
              <a:buClr>
                <a:schemeClr val="dk1"/>
              </a:buClr>
              <a:buSzPts val="3600"/>
              <a:buChar char="•"/>
              <a:defRPr/>
            </a:lvl8pPr>
            <a:lvl9pPr indent="-457200" lvl="8" marL="4114800" algn="l">
              <a:lnSpc>
                <a:spcPct val="90000"/>
              </a:lnSpc>
              <a:spcBef>
                <a:spcPts val="800"/>
              </a:spcBef>
              <a:spcAft>
                <a:spcPts val="0"/>
              </a:spcAft>
              <a:buClr>
                <a:schemeClr val="dk1"/>
              </a:buClr>
              <a:buSzPts val="3600"/>
              <a:buChar char="•"/>
              <a:defRPr/>
            </a:lvl9pPr>
          </a:lstStyle>
          <a:p/>
        </p:txBody>
      </p:sp>
      <p:sp>
        <p:nvSpPr>
          <p:cNvPr id="119" name="Google Shape;119;p21"/>
          <p:cNvSpPr txBox="1"/>
          <p:nvPr>
            <p:ph idx="2" type="body"/>
          </p:nvPr>
        </p:nvSpPr>
        <p:spPr>
          <a:xfrm>
            <a:off x="2160000" y="4032000"/>
            <a:ext cx="6480000" cy="4095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500"/>
              </a:spcBef>
              <a:spcAft>
                <a:spcPts val="0"/>
              </a:spcAft>
              <a:buClr>
                <a:schemeClr val="lt1"/>
              </a:buClr>
              <a:buSzPts val="2400"/>
              <a:buNone/>
              <a:defRPr b="0" sz="2400">
                <a:solidFill>
                  <a:schemeClr val="lt1"/>
                </a:solidFill>
                <a:latin typeface="Arial"/>
                <a:ea typeface="Arial"/>
                <a:cs typeface="Arial"/>
                <a:sym typeface="Arial"/>
              </a:defRPr>
            </a:lvl1pPr>
            <a:lvl2pPr indent="-228600" lvl="1" marL="9144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2pPr>
            <a:lvl3pPr indent="-228600" lvl="2" marL="13716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3pPr>
            <a:lvl4pPr indent="-228600" lvl="3" marL="18288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4pPr>
            <a:lvl5pPr indent="-228600" lvl="4" marL="22860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5pPr>
            <a:lvl6pPr indent="-457200" lvl="5" marL="2743200" algn="l">
              <a:lnSpc>
                <a:spcPct val="90000"/>
              </a:lnSpc>
              <a:spcBef>
                <a:spcPts val="800"/>
              </a:spcBef>
              <a:spcAft>
                <a:spcPts val="0"/>
              </a:spcAft>
              <a:buClr>
                <a:schemeClr val="dk1"/>
              </a:buClr>
              <a:buSzPts val="3600"/>
              <a:buChar char="•"/>
              <a:defRPr/>
            </a:lvl6pPr>
            <a:lvl7pPr indent="-457200" lvl="6" marL="3200400" algn="l">
              <a:lnSpc>
                <a:spcPct val="90000"/>
              </a:lnSpc>
              <a:spcBef>
                <a:spcPts val="800"/>
              </a:spcBef>
              <a:spcAft>
                <a:spcPts val="0"/>
              </a:spcAft>
              <a:buClr>
                <a:schemeClr val="dk1"/>
              </a:buClr>
              <a:buSzPts val="3600"/>
              <a:buChar char="•"/>
              <a:defRPr/>
            </a:lvl7pPr>
            <a:lvl8pPr indent="-457200" lvl="7" marL="3657600" algn="l">
              <a:lnSpc>
                <a:spcPct val="90000"/>
              </a:lnSpc>
              <a:spcBef>
                <a:spcPts val="800"/>
              </a:spcBef>
              <a:spcAft>
                <a:spcPts val="0"/>
              </a:spcAft>
              <a:buClr>
                <a:schemeClr val="dk1"/>
              </a:buClr>
              <a:buSzPts val="3600"/>
              <a:buChar char="•"/>
              <a:defRPr/>
            </a:lvl8pPr>
            <a:lvl9pPr indent="-457200" lvl="8" marL="4114800" algn="l">
              <a:lnSpc>
                <a:spcPct val="90000"/>
              </a:lnSpc>
              <a:spcBef>
                <a:spcPts val="800"/>
              </a:spcBef>
              <a:spcAft>
                <a:spcPts val="0"/>
              </a:spcAft>
              <a:buClr>
                <a:schemeClr val="dk1"/>
              </a:buClr>
              <a:buSzPts val="36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blipFill>
          <a:blip r:embed="rId2">
            <a:alphaModFix/>
          </a:blip>
          <a:stretch>
            <a:fillRect/>
          </a:stretch>
        </a:blipFill>
      </p:bgPr>
    </p:bg>
    <p:spTree>
      <p:nvGrpSpPr>
        <p:cNvPr id="120" name="Shape 120"/>
        <p:cNvGrpSpPr/>
        <p:nvPr/>
      </p:nvGrpSpPr>
      <p:grpSpPr>
        <a:xfrm>
          <a:off x="0" y="0"/>
          <a:ext cx="0" cy="0"/>
          <a:chOff x="0" y="0"/>
          <a:chExt cx="0" cy="0"/>
        </a:xfrm>
      </p:grpSpPr>
      <p:sp>
        <p:nvSpPr>
          <p:cNvPr id="121" name="Google Shape;121;p22"/>
          <p:cNvSpPr txBox="1"/>
          <p:nvPr/>
        </p:nvSpPr>
        <p:spPr>
          <a:xfrm>
            <a:off x="2448000" y="648000"/>
            <a:ext cx="15773400" cy="1125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4800"/>
              <a:buFont typeface="Calibri"/>
              <a:buNone/>
            </a:pPr>
            <a:r>
              <a:t/>
            </a:r>
            <a:endParaRPr b="1" i="0" sz="4800" u="none" cap="none" strike="noStrike">
              <a:solidFill>
                <a:schemeClr val="lt1"/>
              </a:solidFill>
              <a:latin typeface="Arial"/>
              <a:ea typeface="Arial"/>
              <a:cs typeface="Arial"/>
              <a:sym typeface="Arial"/>
            </a:endParaRPr>
          </a:p>
        </p:txBody>
      </p:sp>
      <p:sp>
        <p:nvSpPr>
          <p:cNvPr id="122" name="Google Shape;122;p22"/>
          <p:cNvSpPr txBox="1"/>
          <p:nvPr>
            <p:ph idx="1" type="body"/>
          </p:nvPr>
        </p:nvSpPr>
        <p:spPr>
          <a:xfrm>
            <a:off x="2448000" y="602180"/>
            <a:ext cx="12237600" cy="11712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500"/>
              </a:spcBef>
              <a:spcAft>
                <a:spcPts val="0"/>
              </a:spcAft>
              <a:buClr>
                <a:schemeClr val="lt1"/>
              </a:buClr>
              <a:buSzPts val="4800"/>
              <a:buNone/>
              <a:defRPr b="1" sz="4800">
                <a:solidFill>
                  <a:schemeClr val="lt1"/>
                </a:solidFill>
                <a:latin typeface="Arial"/>
                <a:ea typeface="Arial"/>
                <a:cs typeface="Arial"/>
                <a:sym typeface="Arial"/>
              </a:defRPr>
            </a:lvl1pPr>
            <a:lvl2pPr indent="-457200" lvl="1" marL="914400" algn="l">
              <a:lnSpc>
                <a:spcPct val="90000"/>
              </a:lnSpc>
              <a:spcBef>
                <a:spcPts val="800"/>
              </a:spcBef>
              <a:spcAft>
                <a:spcPts val="0"/>
              </a:spcAft>
              <a:buClr>
                <a:schemeClr val="dk1"/>
              </a:buClr>
              <a:buSzPts val="3600"/>
              <a:buChar char="•"/>
              <a:defRPr/>
            </a:lvl2pPr>
            <a:lvl3pPr indent="-457200" lvl="2" marL="1371600" algn="l">
              <a:lnSpc>
                <a:spcPct val="90000"/>
              </a:lnSpc>
              <a:spcBef>
                <a:spcPts val="800"/>
              </a:spcBef>
              <a:spcAft>
                <a:spcPts val="0"/>
              </a:spcAft>
              <a:buClr>
                <a:schemeClr val="dk1"/>
              </a:buClr>
              <a:buSzPts val="3600"/>
              <a:buChar char="•"/>
              <a:defRPr/>
            </a:lvl3pPr>
            <a:lvl4pPr indent="-457200" lvl="3" marL="1828800" algn="l">
              <a:lnSpc>
                <a:spcPct val="90000"/>
              </a:lnSpc>
              <a:spcBef>
                <a:spcPts val="800"/>
              </a:spcBef>
              <a:spcAft>
                <a:spcPts val="0"/>
              </a:spcAft>
              <a:buClr>
                <a:schemeClr val="dk1"/>
              </a:buClr>
              <a:buSzPts val="3600"/>
              <a:buChar char="•"/>
              <a:defRPr/>
            </a:lvl4pPr>
            <a:lvl5pPr indent="-457200" lvl="4" marL="2286000" algn="l">
              <a:lnSpc>
                <a:spcPct val="90000"/>
              </a:lnSpc>
              <a:spcBef>
                <a:spcPts val="800"/>
              </a:spcBef>
              <a:spcAft>
                <a:spcPts val="0"/>
              </a:spcAft>
              <a:buClr>
                <a:schemeClr val="dk1"/>
              </a:buClr>
              <a:buSzPts val="3600"/>
              <a:buChar char="•"/>
              <a:defRPr/>
            </a:lvl5pPr>
            <a:lvl6pPr indent="-457200" lvl="5" marL="2743200" algn="l">
              <a:lnSpc>
                <a:spcPct val="90000"/>
              </a:lnSpc>
              <a:spcBef>
                <a:spcPts val="800"/>
              </a:spcBef>
              <a:spcAft>
                <a:spcPts val="0"/>
              </a:spcAft>
              <a:buClr>
                <a:schemeClr val="dk1"/>
              </a:buClr>
              <a:buSzPts val="3600"/>
              <a:buChar char="•"/>
              <a:defRPr/>
            </a:lvl6pPr>
            <a:lvl7pPr indent="-457200" lvl="6" marL="3200400" algn="l">
              <a:lnSpc>
                <a:spcPct val="90000"/>
              </a:lnSpc>
              <a:spcBef>
                <a:spcPts val="800"/>
              </a:spcBef>
              <a:spcAft>
                <a:spcPts val="0"/>
              </a:spcAft>
              <a:buClr>
                <a:schemeClr val="dk1"/>
              </a:buClr>
              <a:buSzPts val="3600"/>
              <a:buChar char="•"/>
              <a:defRPr/>
            </a:lvl7pPr>
            <a:lvl8pPr indent="-457200" lvl="7" marL="3657600" algn="l">
              <a:lnSpc>
                <a:spcPct val="90000"/>
              </a:lnSpc>
              <a:spcBef>
                <a:spcPts val="800"/>
              </a:spcBef>
              <a:spcAft>
                <a:spcPts val="0"/>
              </a:spcAft>
              <a:buClr>
                <a:schemeClr val="dk1"/>
              </a:buClr>
              <a:buSzPts val="3600"/>
              <a:buChar char="•"/>
              <a:defRPr/>
            </a:lvl8pPr>
            <a:lvl9pPr indent="-457200" lvl="8" marL="4114800" algn="l">
              <a:lnSpc>
                <a:spcPct val="90000"/>
              </a:lnSpc>
              <a:spcBef>
                <a:spcPts val="800"/>
              </a:spcBef>
              <a:spcAft>
                <a:spcPts val="0"/>
              </a:spcAft>
              <a:buClr>
                <a:schemeClr val="dk1"/>
              </a:buClr>
              <a:buSzPts val="3600"/>
              <a:buChar char="•"/>
              <a:defRPr/>
            </a:lvl9pPr>
          </a:lstStyle>
          <a:p/>
        </p:txBody>
      </p:sp>
      <p:sp>
        <p:nvSpPr>
          <p:cNvPr id="123" name="Google Shape;123;p22"/>
          <p:cNvSpPr/>
          <p:nvPr>
            <p:ph idx="2" type="pic"/>
          </p:nvPr>
        </p:nvSpPr>
        <p:spPr>
          <a:xfrm>
            <a:off x="0" y="1819202"/>
            <a:ext cx="18221400" cy="81756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bg>
      <p:bgPr>
        <a:blipFill>
          <a:blip r:embed="rId2">
            <a:alphaModFix/>
          </a:blip>
          <a:stretch>
            <a:fillRect/>
          </a:stretch>
        </a:blipFill>
      </p:bgPr>
    </p:bg>
    <p:spTree>
      <p:nvGrpSpPr>
        <p:cNvPr id="124" name="Shape 124"/>
        <p:cNvGrpSpPr/>
        <p:nvPr/>
      </p:nvGrpSpPr>
      <p:grpSpPr>
        <a:xfrm>
          <a:off x="0" y="0"/>
          <a:ext cx="0" cy="0"/>
          <a:chOff x="0" y="0"/>
          <a:chExt cx="0" cy="0"/>
        </a:xfrm>
      </p:grpSpPr>
      <p:pic>
        <p:nvPicPr>
          <p:cNvPr id="125" name="Google Shape;125;p23"/>
          <p:cNvPicPr preferRelativeResize="0"/>
          <p:nvPr/>
        </p:nvPicPr>
        <p:blipFill rotWithShape="1">
          <a:blip r:embed="rId3">
            <a:alphaModFix/>
          </a:blip>
          <a:srcRect b="0" l="0" r="0" t="0"/>
          <a:stretch/>
        </p:blipFill>
        <p:spPr>
          <a:xfrm>
            <a:off x="576002" y="576002"/>
            <a:ext cx="1223998" cy="943082"/>
          </a:xfrm>
          <a:prstGeom prst="rect">
            <a:avLst/>
          </a:prstGeom>
          <a:noFill/>
          <a:ln>
            <a:noFill/>
          </a:ln>
        </p:spPr>
      </p:pic>
      <p:sp>
        <p:nvSpPr>
          <p:cNvPr id="126" name="Google Shape;126;p23"/>
          <p:cNvSpPr txBox="1"/>
          <p:nvPr>
            <p:ph idx="1" type="body"/>
          </p:nvPr>
        </p:nvSpPr>
        <p:spPr>
          <a:xfrm>
            <a:off x="2160000" y="4752000"/>
            <a:ext cx="8136000" cy="1828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500"/>
              </a:spcBef>
              <a:spcAft>
                <a:spcPts val="0"/>
              </a:spcAft>
              <a:buClr>
                <a:schemeClr val="lt1"/>
              </a:buClr>
              <a:buSzPts val="6600"/>
              <a:buNone/>
              <a:defRPr sz="6600">
                <a:solidFill>
                  <a:schemeClr val="lt1"/>
                </a:solidFill>
                <a:latin typeface="Arial"/>
                <a:ea typeface="Arial"/>
                <a:cs typeface="Arial"/>
                <a:sym typeface="Arial"/>
              </a:defRPr>
            </a:lvl1pPr>
            <a:lvl2pPr indent="-228600" lvl="1" marL="914400" algn="l">
              <a:lnSpc>
                <a:spcPct val="90000"/>
              </a:lnSpc>
              <a:spcBef>
                <a:spcPts val="800"/>
              </a:spcBef>
              <a:spcAft>
                <a:spcPts val="0"/>
              </a:spcAft>
              <a:buClr>
                <a:schemeClr val="dk1"/>
              </a:buClr>
              <a:buSzPts val="6600"/>
              <a:buNone/>
              <a:defRPr sz="6600">
                <a:latin typeface="Arial"/>
                <a:ea typeface="Arial"/>
                <a:cs typeface="Arial"/>
                <a:sym typeface="Arial"/>
              </a:defRPr>
            </a:lvl2pPr>
            <a:lvl3pPr indent="-647700" lvl="2" marL="1371600" algn="l">
              <a:lnSpc>
                <a:spcPct val="90000"/>
              </a:lnSpc>
              <a:spcBef>
                <a:spcPts val="800"/>
              </a:spcBef>
              <a:spcAft>
                <a:spcPts val="0"/>
              </a:spcAft>
              <a:buClr>
                <a:schemeClr val="dk1"/>
              </a:buClr>
              <a:buSzPts val="6600"/>
              <a:buChar char="•"/>
              <a:defRPr sz="6600">
                <a:latin typeface="Arial"/>
                <a:ea typeface="Arial"/>
                <a:cs typeface="Arial"/>
                <a:sym typeface="Arial"/>
              </a:defRPr>
            </a:lvl3pPr>
            <a:lvl4pPr indent="-647700" lvl="3" marL="1828800" algn="l">
              <a:lnSpc>
                <a:spcPct val="90000"/>
              </a:lnSpc>
              <a:spcBef>
                <a:spcPts val="800"/>
              </a:spcBef>
              <a:spcAft>
                <a:spcPts val="0"/>
              </a:spcAft>
              <a:buClr>
                <a:schemeClr val="dk1"/>
              </a:buClr>
              <a:buSzPts val="6600"/>
              <a:buChar char="•"/>
              <a:defRPr sz="6600">
                <a:latin typeface="Arial"/>
                <a:ea typeface="Arial"/>
                <a:cs typeface="Arial"/>
                <a:sym typeface="Arial"/>
              </a:defRPr>
            </a:lvl4pPr>
            <a:lvl5pPr indent="-647700" lvl="4" marL="2286000" algn="l">
              <a:lnSpc>
                <a:spcPct val="90000"/>
              </a:lnSpc>
              <a:spcBef>
                <a:spcPts val="800"/>
              </a:spcBef>
              <a:spcAft>
                <a:spcPts val="0"/>
              </a:spcAft>
              <a:buClr>
                <a:schemeClr val="dk1"/>
              </a:buClr>
              <a:buSzPts val="6600"/>
              <a:buChar char="•"/>
              <a:defRPr sz="6600">
                <a:latin typeface="Arial"/>
                <a:ea typeface="Arial"/>
                <a:cs typeface="Arial"/>
                <a:sym typeface="Arial"/>
              </a:defRPr>
            </a:lvl5pPr>
            <a:lvl6pPr indent="-457200" lvl="5" marL="2743200" algn="l">
              <a:lnSpc>
                <a:spcPct val="90000"/>
              </a:lnSpc>
              <a:spcBef>
                <a:spcPts val="800"/>
              </a:spcBef>
              <a:spcAft>
                <a:spcPts val="0"/>
              </a:spcAft>
              <a:buClr>
                <a:schemeClr val="dk1"/>
              </a:buClr>
              <a:buSzPts val="3600"/>
              <a:buChar char="•"/>
              <a:defRPr/>
            </a:lvl6pPr>
            <a:lvl7pPr indent="-457200" lvl="6" marL="3200400" algn="l">
              <a:lnSpc>
                <a:spcPct val="90000"/>
              </a:lnSpc>
              <a:spcBef>
                <a:spcPts val="800"/>
              </a:spcBef>
              <a:spcAft>
                <a:spcPts val="0"/>
              </a:spcAft>
              <a:buClr>
                <a:schemeClr val="dk1"/>
              </a:buClr>
              <a:buSzPts val="3600"/>
              <a:buChar char="•"/>
              <a:defRPr/>
            </a:lvl7pPr>
            <a:lvl8pPr indent="-457200" lvl="7" marL="3657600" algn="l">
              <a:lnSpc>
                <a:spcPct val="90000"/>
              </a:lnSpc>
              <a:spcBef>
                <a:spcPts val="800"/>
              </a:spcBef>
              <a:spcAft>
                <a:spcPts val="0"/>
              </a:spcAft>
              <a:buClr>
                <a:schemeClr val="dk1"/>
              </a:buClr>
              <a:buSzPts val="3600"/>
              <a:buChar char="•"/>
              <a:defRPr/>
            </a:lvl8pPr>
            <a:lvl9pPr indent="-457200" lvl="8" marL="4114800" algn="l">
              <a:lnSpc>
                <a:spcPct val="90000"/>
              </a:lnSpc>
              <a:spcBef>
                <a:spcPts val="800"/>
              </a:spcBef>
              <a:spcAft>
                <a:spcPts val="0"/>
              </a:spcAft>
              <a:buClr>
                <a:schemeClr val="dk1"/>
              </a:buClr>
              <a:buSzPts val="36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blipFill>
          <a:blip r:embed="rId2">
            <a:alphaModFix/>
          </a:blip>
          <a:stretch>
            <a:fillRect/>
          </a:stretch>
        </a:blipFill>
      </p:bgPr>
    </p:bg>
    <p:spTree>
      <p:nvGrpSpPr>
        <p:cNvPr id="127" name="Shape 12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26"/>
          <p:cNvSpPr txBox="1"/>
          <p:nvPr/>
        </p:nvSpPr>
        <p:spPr>
          <a:xfrm>
            <a:off x="2448000" y="648001"/>
            <a:ext cx="15773400" cy="1125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4800"/>
              <a:buFont typeface="Calibri"/>
              <a:buNone/>
            </a:pPr>
            <a:r>
              <a:t/>
            </a:r>
            <a:endParaRPr b="1" i="0" sz="4800" u="none" cap="none" strike="noStrike">
              <a:solidFill>
                <a:schemeClr val="lt1"/>
              </a:solidFill>
              <a:latin typeface="Arial"/>
              <a:ea typeface="Arial"/>
              <a:cs typeface="Arial"/>
              <a:sym typeface="Arial"/>
            </a:endParaRPr>
          </a:p>
        </p:txBody>
      </p:sp>
      <p:sp>
        <p:nvSpPr>
          <p:cNvPr id="18" name="Google Shape;18;p26"/>
          <p:cNvSpPr txBox="1"/>
          <p:nvPr>
            <p:ph idx="1" type="body"/>
          </p:nvPr>
        </p:nvSpPr>
        <p:spPr>
          <a:xfrm>
            <a:off x="2160000" y="538272"/>
            <a:ext cx="6480000" cy="1627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500"/>
              </a:spcBef>
              <a:spcAft>
                <a:spcPts val="0"/>
              </a:spcAft>
              <a:buClr>
                <a:srgbClr val="75B5B8"/>
              </a:buClr>
              <a:buSzPts val="4800"/>
              <a:buNone/>
              <a:defRPr b="1" sz="4800">
                <a:solidFill>
                  <a:srgbClr val="75B5B8"/>
                </a:solidFill>
                <a:latin typeface="Arial"/>
                <a:ea typeface="Arial"/>
                <a:cs typeface="Arial"/>
                <a:sym typeface="Arial"/>
              </a:defRPr>
            </a:lvl1pPr>
            <a:lvl2pPr indent="-228600" lvl="1" marL="9144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2pPr>
            <a:lvl3pPr indent="-228600" lvl="2" marL="13716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3pPr>
            <a:lvl4pPr indent="-228600" lvl="3" marL="18288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4pPr>
            <a:lvl5pPr indent="-228600" lvl="4" marL="22860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19" name="Google Shape;19;p26"/>
          <p:cNvSpPr txBox="1"/>
          <p:nvPr>
            <p:ph idx="2" type="body"/>
          </p:nvPr>
        </p:nvSpPr>
        <p:spPr>
          <a:xfrm>
            <a:off x="2160000" y="2448002"/>
            <a:ext cx="6480000" cy="4095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500"/>
              </a:spcBef>
              <a:spcAft>
                <a:spcPts val="0"/>
              </a:spcAft>
              <a:buClr>
                <a:schemeClr val="dk1"/>
              </a:buClr>
              <a:buSzPts val="2400"/>
              <a:buNone/>
              <a:defRPr b="0" sz="2400">
                <a:solidFill>
                  <a:schemeClr val="dk1"/>
                </a:solidFill>
                <a:latin typeface="Arial"/>
                <a:ea typeface="Arial"/>
                <a:cs typeface="Arial"/>
                <a:sym typeface="Arial"/>
              </a:defRPr>
            </a:lvl1pPr>
            <a:lvl2pPr indent="-228600" lvl="1" marL="9144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2pPr>
            <a:lvl3pPr indent="-228600" lvl="2" marL="13716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3pPr>
            <a:lvl4pPr indent="-228600" lvl="3" marL="18288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4pPr>
            <a:lvl5pPr indent="-228600" lvl="4" marL="2286000" algn="l">
              <a:lnSpc>
                <a:spcPct val="90000"/>
              </a:lnSpc>
              <a:spcBef>
                <a:spcPts val="800"/>
              </a:spcBef>
              <a:spcAft>
                <a:spcPts val="0"/>
              </a:spcAft>
              <a:buClr>
                <a:schemeClr val="lt1"/>
              </a:buClr>
              <a:buSzPts val="4800"/>
              <a:buNone/>
              <a:defRPr b="1" sz="4800">
                <a:solidFill>
                  <a:schemeClr val="lt1"/>
                </a:solidFill>
                <a:latin typeface="Arial"/>
                <a:ea typeface="Arial"/>
                <a:cs typeface="Arial"/>
                <a:sym typeface="Arial"/>
              </a:defRPr>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27"/>
          <p:cNvSpPr txBox="1"/>
          <p:nvPr>
            <p:ph type="ctrTitle"/>
          </p:nvPr>
        </p:nvSpPr>
        <p:spPr>
          <a:xfrm>
            <a:off x="2286000" y="1683545"/>
            <a:ext cx="13716000" cy="3581700"/>
          </a:xfrm>
          <a:prstGeom prst="rect">
            <a:avLst/>
          </a:prstGeom>
          <a:noFill/>
          <a:ln>
            <a:noFill/>
          </a:ln>
        </p:spPr>
        <p:txBody>
          <a:bodyPr anchorCtr="0" anchor="b" bIns="68550" lIns="137150" spcFirstLastPara="1" rIns="137150" wrap="square" tIns="68550">
            <a:normAutofit/>
          </a:bodyPr>
          <a:lstStyle>
            <a:lvl1pPr lvl="0" algn="ctr">
              <a:lnSpc>
                <a:spcPct val="90000"/>
              </a:lnSpc>
              <a:spcBef>
                <a:spcPts val="0"/>
              </a:spcBef>
              <a:spcAft>
                <a:spcPts val="0"/>
              </a:spcAft>
              <a:buClr>
                <a:schemeClr val="dk1"/>
              </a:buClr>
              <a:buSzPts val="9000"/>
              <a:buFont typeface="Calibri"/>
              <a:buNone/>
              <a:defRPr sz="90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2" name="Google Shape;22;p27"/>
          <p:cNvSpPr txBox="1"/>
          <p:nvPr>
            <p:ph idx="1" type="subTitle"/>
          </p:nvPr>
        </p:nvSpPr>
        <p:spPr>
          <a:xfrm>
            <a:off x="2286000" y="5403057"/>
            <a:ext cx="13716000" cy="2483700"/>
          </a:xfrm>
          <a:prstGeom prst="rect">
            <a:avLst/>
          </a:prstGeom>
          <a:noFill/>
          <a:ln>
            <a:noFill/>
          </a:ln>
        </p:spPr>
        <p:txBody>
          <a:bodyPr anchorCtr="0" anchor="t" bIns="68550" lIns="137150" spcFirstLastPara="1" rIns="137150" wrap="square" tIns="6855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800"/>
              </a:spcBef>
              <a:spcAft>
                <a:spcPts val="0"/>
              </a:spcAft>
              <a:buClr>
                <a:schemeClr val="dk1"/>
              </a:buClr>
              <a:buSzPts val="3000"/>
              <a:buNone/>
              <a:defRPr sz="3000"/>
            </a:lvl2pPr>
            <a:lvl3pPr lvl="2" algn="ctr">
              <a:lnSpc>
                <a:spcPct val="90000"/>
              </a:lnSpc>
              <a:spcBef>
                <a:spcPts val="800"/>
              </a:spcBef>
              <a:spcAft>
                <a:spcPts val="0"/>
              </a:spcAft>
              <a:buClr>
                <a:schemeClr val="dk1"/>
              </a:buClr>
              <a:buSzPts val="2700"/>
              <a:buNone/>
              <a:defRPr sz="2700"/>
            </a:lvl3pPr>
            <a:lvl4pPr lvl="3" algn="ctr">
              <a:lnSpc>
                <a:spcPct val="90000"/>
              </a:lnSpc>
              <a:spcBef>
                <a:spcPts val="800"/>
              </a:spcBef>
              <a:spcAft>
                <a:spcPts val="0"/>
              </a:spcAft>
              <a:buClr>
                <a:schemeClr val="dk1"/>
              </a:buClr>
              <a:buSzPts val="2400"/>
              <a:buNone/>
              <a:defRPr sz="2400"/>
            </a:lvl4pPr>
            <a:lvl5pPr lvl="4" algn="ctr">
              <a:lnSpc>
                <a:spcPct val="90000"/>
              </a:lnSpc>
              <a:spcBef>
                <a:spcPts val="800"/>
              </a:spcBef>
              <a:spcAft>
                <a:spcPts val="0"/>
              </a:spcAft>
              <a:buClr>
                <a:schemeClr val="dk1"/>
              </a:buClr>
              <a:buSzPts val="2400"/>
              <a:buNone/>
              <a:defRPr sz="2400"/>
            </a:lvl5pPr>
            <a:lvl6pPr lvl="5" algn="ctr">
              <a:lnSpc>
                <a:spcPct val="90000"/>
              </a:lnSpc>
              <a:spcBef>
                <a:spcPts val="800"/>
              </a:spcBef>
              <a:spcAft>
                <a:spcPts val="0"/>
              </a:spcAft>
              <a:buClr>
                <a:schemeClr val="dk1"/>
              </a:buClr>
              <a:buSzPts val="2400"/>
              <a:buNone/>
              <a:defRPr sz="2400"/>
            </a:lvl6pPr>
            <a:lvl7pPr lvl="6" algn="ctr">
              <a:lnSpc>
                <a:spcPct val="90000"/>
              </a:lnSpc>
              <a:spcBef>
                <a:spcPts val="800"/>
              </a:spcBef>
              <a:spcAft>
                <a:spcPts val="0"/>
              </a:spcAft>
              <a:buClr>
                <a:schemeClr val="dk1"/>
              </a:buClr>
              <a:buSzPts val="2400"/>
              <a:buNone/>
              <a:defRPr sz="2400"/>
            </a:lvl7pPr>
            <a:lvl8pPr lvl="7" algn="ctr">
              <a:lnSpc>
                <a:spcPct val="90000"/>
              </a:lnSpc>
              <a:spcBef>
                <a:spcPts val="800"/>
              </a:spcBef>
              <a:spcAft>
                <a:spcPts val="0"/>
              </a:spcAft>
              <a:buClr>
                <a:schemeClr val="dk1"/>
              </a:buClr>
              <a:buSzPts val="2400"/>
              <a:buNone/>
              <a:defRPr sz="2400"/>
            </a:lvl8pPr>
            <a:lvl9pPr lvl="8" algn="ctr">
              <a:lnSpc>
                <a:spcPct val="90000"/>
              </a:lnSpc>
              <a:spcBef>
                <a:spcPts val="800"/>
              </a:spcBef>
              <a:spcAft>
                <a:spcPts val="0"/>
              </a:spcAft>
              <a:buClr>
                <a:schemeClr val="dk1"/>
              </a:buClr>
              <a:buSzPts val="2400"/>
              <a:buNone/>
              <a:defRPr sz="2400"/>
            </a:lvl9pPr>
          </a:lstStyle>
          <a:p/>
        </p:txBody>
      </p:sp>
      <p:sp>
        <p:nvSpPr>
          <p:cNvPr id="23" name="Google Shape;23;p27"/>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4" name="Google Shape;24;p27"/>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5" name="Google Shape;25;p27"/>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28"/>
          <p:cNvSpPr txBox="1"/>
          <p:nvPr>
            <p:ph type="title"/>
          </p:nvPr>
        </p:nvSpPr>
        <p:spPr>
          <a:xfrm>
            <a:off x="1257300" y="547688"/>
            <a:ext cx="15773400" cy="1988700"/>
          </a:xfrm>
          <a:prstGeom prst="rect">
            <a:avLst/>
          </a:prstGeom>
          <a:noFill/>
          <a:ln>
            <a:noFill/>
          </a:ln>
        </p:spPr>
        <p:txBody>
          <a:bodyPr anchorCtr="0" anchor="ctr" bIns="68550" lIns="137150" spcFirstLastPara="1" rIns="137150" wrap="square" tIns="6855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8" name="Google Shape;28;p28"/>
          <p:cNvSpPr txBox="1"/>
          <p:nvPr>
            <p:ph idx="1" type="body"/>
          </p:nvPr>
        </p:nvSpPr>
        <p:spPr>
          <a:xfrm>
            <a:off x="1257300" y="2738438"/>
            <a:ext cx="15773400" cy="6526800"/>
          </a:xfrm>
          <a:prstGeom prst="rect">
            <a:avLst/>
          </a:prstGeom>
          <a:noFill/>
          <a:ln>
            <a:noFill/>
          </a:ln>
        </p:spPr>
        <p:txBody>
          <a:bodyPr anchorCtr="0" anchor="t" bIns="68550" lIns="137150" spcFirstLastPara="1" rIns="137150" wrap="square" tIns="68550">
            <a:normAutofit/>
          </a:bodyPr>
          <a:lstStyle>
            <a:lvl1pPr indent="-400050" lvl="0" marL="457200" algn="l">
              <a:lnSpc>
                <a:spcPct val="90000"/>
              </a:lnSpc>
              <a:spcBef>
                <a:spcPts val="1500"/>
              </a:spcBef>
              <a:spcAft>
                <a:spcPts val="0"/>
              </a:spcAft>
              <a:buClr>
                <a:schemeClr val="dk1"/>
              </a:buClr>
              <a:buSzPts val="2700"/>
              <a:buChar char="•"/>
              <a:defRPr/>
            </a:lvl1pPr>
            <a:lvl2pPr indent="-400050" lvl="1" marL="914400" algn="l">
              <a:lnSpc>
                <a:spcPct val="90000"/>
              </a:lnSpc>
              <a:spcBef>
                <a:spcPts val="800"/>
              </a:spcBef>
              <a:spcAft>
                <a:spcPts val="0"/>
              </a:spcAft>
              <a:buClr>
                <a:schemeClr val="dk1"/>
              </a:buClr>
              <a:buSzPts val="2700"/>
              <a:buChar char="•"/>
              <a:defRPr/>
            </a:lvl2pPr>
            <a:lvl3pPr indent="-400050" lvl="2" marL="1371600" algn="l">
              <a:lnSpc>
                <a:spcPct val="90000"/>
              </a:lnSpc>
              <a:spcBef>
                <a:spcPts val="800"/>
              </a:spcBef>
              <a:spcAft>
                <a:spcPts val="0"/>
              </a:spcAft>
              <a:buClr>
                <a:schemeClr val="dk1"/>
              </a:buClr>
              <a:buSzPts val="2700"/>
              <a:buChar char="•"/>
              <a:defRPr/>
            </a:lvl3pPr>
            <a:lvl4pPr indent="-400050" lvl="3" marL="1828800" algn="l">
              <a:lnSpc>
                <a:spcPct val="90000"/>
              </a:lnSpc>
              <a:spcBef>
                <a:spcPts val="800"/>
              </a:spcBef>
              <a:spcAft>
                <a:spcPts val="0"/>
              </a:spcAft>
              <a:buClr>
                <a:schemeClr val="dk1"/>
              </a:buClr>
              <a:buSzPts val="2700"/>
              <a:buChar char="•"/>
              <a:defRPr/>
            </a:lvl4pPr>
            <a:lvl5pPr indent="-400050" lvl="4" marL="2286000" algn="l">
              <a:lnSpc>
                <a:spcPct val="90000"/>
              </a:lnSpc>
              <a:spcBef>
                <a:spcPts val="800"/>
              </a:spcBef>
              <a:spcAft>
                <a:spcPts val="0"/>
              </a:spcAft>
              <a:buClr>
                <a:schemeClr val="dk1"/>
              </a:buClr>
              <a:buSzPts val="2700"/>
              <a:buChar char="•"/>
              <a:defRPr/>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29" name="Google Shape;29;p28"/>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30" name="Google Shape;30;p28"/>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31" name="Google Shape;31;p28"/>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29"/>
          <p:cNvSpPr txBox="1"/>
          <p:nvPr>
            <p:ph type="title"/>
          </p:nvPr>
        </p:nvSpPr>
        <p:spPr>
          <a:xfrm>
            <a:off x="1247775" y="2564607"/>
            <a:ext cx="15773400" cy="4279200"/>
          </a:xfrm>
          <a:prstGeom prst="rect">
            <a:avLst/>
          </a:prstGeom>
          <a:noFill/>
          <a:ln>
            <a:noFill/>
          </a:ln>
        </p:spPr>
        <p:txBody>
          <a:bodyPr anchorCtr="0" anchor="b" bIns="68550" lIns="137150" spcFirstLastPara="1" rIns="137150" wrap="square" tIns="68550">
            <a:normAutofit/>
          </a:bodyPr>
          <a:lstStyle>
            <a:lvl1pPr lvl="0" algn="l">
              <a:lnSpc>
                <a:spcPct val="90000"/>
              </a:lnSpc>
              <a:spcBef>
                <a:spcPts val="0"/>
              </a:spcBef>
              <a:spcAft>
                <a:spcPts val="0"/>
              </a:spcAft>
              <a:buClr>
                <a:schemeClr val="dk1"/>
              </a:buClr>
              <a:buSzPts val="9000"/>
              <a:buFont typeface="Calibri"/>
              <a:buNone/>
              <a:defRPr sz="90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34" name="Google Shape;34;p29"/>
          <p:cNvSpPr txBox="1"/>
          <p:nvPr>
            <p:ph idx="1" type="body"/>
          </p:nvPr>
        </p:nvSpPr>
        <p:spPr>
          <a:xfrm>
            <a:off x="1247775" y="6884195"/>
            <a:ext cx="15773400" cy="2250600"/>
          </a:xfrm>
          <a:prstGeom prst="rect">
            <a:avLst/>
          </a:prstGeom>
          <a:noFill/>
          <a:ln>
            <a:noFill/>
          </a:ln>
        </p:spPr>
        <p:txBody>
          <a:bodyPr anchorCtr="0" anchor="t" bIns="68550" lIns="137150" spcFirstLastPara="1" rIns="137150" wrap="square" tIns="68550">
            <a:normAutofit/>
          </a:bodyPr>
          <a:lstStyle>
            <a:lvl1pPr indent="-228600" lvl="0" marL="457200" algn="l">
              <a:lnSpc>
                <a:spcPct val="90000"/>
              </a:lnSpc>
              <a:spcBef>
                <a:spcPts val="1500"/>
              </a:spcBef>
              <a:spcAft>
                <a:spcPts val="0"/>
              </a:spcAft>
              <a:buClr>
                <a:srgbClr val="888888"/>
              </a:buClr>
              <a:buSzPts val="3600"/>
              <a:buNone/>
              <a:defRPr sz="3600">
                <a:solidFill>
                  <a:srgbClr val="888888"/>
                </a:solidFill>
              </a:defRPr>
            </a:lvl1pPr>
            <a:lvl2pPr indent="-228600" lvl="1" marL="914400" algn="l">
              <a:lnSpc>
                <a:spcPct val="90000"/>
              </a:lnSpc>
              <a:spcBef>
                <a:spcPts val="800"/>
              </a:spcBef>
              <a:spcAft>
                <a:spcPts val="0"/>
              </a:spcAft>
              <a:buClr>
                <a:srgbClr val="888888"/>
              </a:buClr>
              <a:buSzPts val="3000"/>
              <a:buNone/>
              <a:defRPr sz="3000">
                <a:solidFill>
                  <a:srgbClr val="888888"/>
                </a:solidFill>
              </a:defRPr>
            </a:lvl2pPr>
            <a:lvl3pPr indent="-228600" lvl="2" marL="1371600" algn="l">
              <a:lnSpc>
                <a:spcPct val="90000"/>
              </a:lnSpc>
              <a:spcBef>
                <a:spcPts val="800"/>
              </a:spcBef>
              <a:spcAft>
                <a:spcPts val="0"/>
              </a:spcAft>
              <a:buClr>
                <a:srgbClr val="888888"/>
              </a:buClr>
              <a:buSzPts val="2700"/>
              <a:buNone/>
              <a:defRPr sz="2700">
                <a:solidFill>
                  <a:srgbClr val="888888"/>
                </a:solidFill>
              </a:defRPr>
            </a:lvl3pPr>
            <a:lvl4pPr indent="-228600" lvl="3" marL="1828800" algn="l">
              <a:lnSpc>
                <a:spcPct val="90000"/>
              </a:lnSpc>
              <a:spcBef>
                <a:spcPts val="800"/>
              </a:spcBef>
              <a:spcAft>
                <a:spcPts val="0"/>
              </a:spcAft>
              <a:buClr>
                <a:srgbClr val="888888"/>
              </a:buClr>
              <a:buSzPts val="2400"/>
              <a:buNone/>
              <a:defRPr sz="2400">
                <a:solidFill>
                  <a:srgbClr val="888888"/>
                </a:solidFill>
              </a:defRPr>
            </a:lvl4pPr>
            <a:lvl5pPr indent="-228600" lvl="4" marL="2286000" algn="l">
              <a:lnSpc>
                <a:spcPct val="90000"/>
              </a:lnSpc>
              <a:spcBef>
                <a:spcPts val="800"/>
              </a:spcBef>
              <a:spcAft>
                <a:spcPts val="0"/>
              </a:spcAft>
              <a:buClr>
                <a:srgbClr val="888888"/>
              </a:buClr>
              <a:buSzPts val="2400"/>
              <a:buNone/>
              <a:defRPr sz="2400">
                <a:solidFill>
                  <a:srgbClr val="888888"/>
                </a:solidFill>
              </a:defRPr>
            </a:lvl5pPr>
            <a:lvl6pPr indent="-228600" lvl="5" marL="2743200" algn="l">
              <a:lnSpc>
                <a:spcPct val="90000"/>
              </a:lnSpc>
              <a:spcBef>
                <a:spcPts val="800"/>
              </a:spcBef>
              <a:spcAft>
                <a:spcPts val="0"/>
              </a:spcAft>
              <a:buClr>
                <a:srgbClr val="888888"/>
              </a:buClr>
              <a:buSzPts val="2400"/>
              <a:buNone/>
              <a:defRPr sz="2400">
                <a:solidFill>
                  <a:srgbClr val="888888"/>
                </a:solidFill>
              </a:defRPr>
            </a:lvl6pPr>
            <a:lvl7pPr indent="-228600" lvl="6" marL="3200400" algn="l">
              <a:lnSpc>
                <a:spcPct val="90000"/>
              </a:lnSpc>
              <a:spcBef>
                <a:spcPts val="800"/>
              </a:spcBef>
              <a:spcAft>
                <a:spcPts val="0"/>
              </a:spcAft>
              <a:buClr>
                <a:srgbClr val="888888"/>
              </a:buClr>
              <a:buSzPts val="2400"/>
              <a:buNone/>
              <a:defRPr sz="2400">
                <a:solidFill>
                  <a:srgbClr val="888888"/>
                </a:solidFill>
              </a:defRPr>
            </a:lvl7pPr>
            <a:lvl8pPr indent="-228600" lvl="7" marL="3657600" algn="l">
              <a:lnSpc>
                <a:spcPct val="90000"/>
              </a:lnSpc>
              <a:spcBef>
                <a:spcPts val="800"/>
              </a:spcBef>
              <a:spcAft>
                <a:spcPts val="0"/>
              </a:spcAft>
              <a:buClr>
                <a:srgbClr val="888888"/>
              </a:buClr>
              <a:buSzPts val="2400"/>
              <a:buNone/>
              <a:defRPr sz="2400">
                <a:solidFill>
                  <a:srgbClr val="888888"/>
                </a:solidFill>
              </a:defRPr>
            </a:lvl8pPr>
            <a:lvl9pPr indent="-228600" lvl="8" marL="4114800" algn="l">
              <a:lnSpc>
                <a:spcPct val="90000"/>
              </a:lnSpc>
              <a:spcBef>
                <a:spcPts val="800"/>
              </a:spcBef>
              <a:spcAft>
                <a:spcPts val="0"/>
              </a:spcAft>
              <a:buClr>
                <a:srgbClr val="888888"/>
              </a:buClr>
              <a:buSzPts val="2400"/>
              <a:buNone/>
              <a:defRPr sz="2400">
                <a:solidFill>
                  <a:srgbClr val="888888"/>
                </a:solidFill>
              </a:defRPr>
            </a:lvl9pPr>
          </a:lstStyle>
          <a:p/>
        </p:txBody>
      </p:sp>
      <p:sp>
        <p:nvSpPr>
          <p:cNvPr id="35" name="Google Shape;35;p29"/>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36" name="Google Shape;36;p29"/>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37" name="Google Shape;37;p29"/>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30"/>
          <p:cNvSpPr txBox="1"/>
          <p:nvPr>
            <p:ph type="title"/>
          </p:nvPr>
        </p:nvSpPr>
        <p:spPr>
          <a:xfrm>
            <a:off x="1257300" y="547688"/>
            <a:ext cx="15773400" cy="1988700"/>
          </a:xfrm>
          <a:prstGeom prst="rect">
            <a:avLst/>
          </a:prstGeom>
          <a:noFill/>
          <a:ln>
            <a:noFill/>
          </a:ln>
        </p:spPr>
        <p:txBody>
          <a:bodyPr anchorCtr="0" anchor="ctr" bIns="68550" lIns="137150" spcFirstLastPara="1" rIns="137150" wrap="square" tIns="6855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40" name="Google Shape;40;p30"/>
          <p:cNvSpPr txBox="1"/>
          <p:nvPr>
            <p:ph idx="1" type="body"/>
          </p:nvPr>
        </p:nvSpPr>
        <p:spPr>
          <a:xfrm>
            <a:off x="1257300" y="2738438"/>
            <a:ext cx="7772400" cy="6526800"/>
          </a:xfrm>
          <a:prstGeom prst="rect">
            <a:avLst/>
          </a:prstGeom>
          <a:noFill/>
          <a:ln>
            <a:noFill/>
          </a:ln>
        </p:spPr>
        <p:txBody>
          <a:bodyPr anchorCtr="0" anchor="t" bIns="68550" lIns="137150" spcFirstLastPara="1" rIns="137150" wrap="square" tIns="68550">
            <a:normAutofit/>
          </a:bodyPr>
          <a:lstStyle>
            <a:lvl1pPr indent="-400050" lvl="0" marL="457200" algn="l">
              <a:lnSpc>
                <a:spcPct val="90000"/>
              </a:lnSpc>
              <a:spcBef>
                <a:spcPts val="1500"/>
              </a:spcBef>
              <a:spcAft>
                <a:spcPts val="0"/>
              </a:spcAft>
              <a:buClr>
                <a:schemeClr val="dk1"/>
              </a:buClr>
              <a:buSzPts val="2700"/>
              <a:buChar char="•"/>
              <a:defRPr/>
            </a:lvl1pPr>
            <a:lvl2pPr indent="-400050" lvl="1" marL="914400" algn="l">
              <a:lnSpc>
                <a:spcPct val="90000"/>
              </a:lnSpc>
              <a:spcBef>
                <a:spcPts val="800"/>
              </a:spcBef>
              <a:spcAft>
                <a:spcPts val="0"/>
              </a:spcAft>
              <a:buClr>
                <a:schemeClr val="dk1"/>
              </a:buClr>
              <a:buSzPts val="2700"/>
              <a:buChar char="•"/>
              <a:defRPr/>
            </a:lvl2pPr>
            <a:lvl3pPr indent="-400050" lvl="2" marL="1371600" algn="l">
              <a:lnSpc>
                <a:spcPct val="90000"/>
              </a:lnSpc>
              <a:spcBef>
                <a:spcPts val="800"/>
              </a:spcBef>
              <a:spcAft>
                <a:spcPts val="0"/>
              </a:spcAft>
              <a:buClr>
                <a:schemeClr val="dk1"/>
              </a:buClr>
              <a:buSzPts val="2700"/>
              <a:buChar char="•"/>
              <a:defRPr/>
            </a:lvl3pPr>
            <a:lvl4pPr indent="-400050" lvl="3" marL="1828800" algn="l">
              <a:lnSpc>
                <a:spcPct val="90000"/>
              </a:lnSpc>
              <a:spcBef>
                <a:spcPts val="800"/>
              </a:spcBef>
              <a:spcAft>
                <a:spcPts val="0"/>
              </a:spcAft>
              <a:buClr>
                <a:schemeClr val="dk1"/>
              </a:buClr>
              <a:buSzPts val="2700"/>
              <a:buChar char="•"/>
              <a:defRPr/>
            </a:lvl4pPr>
            <a:lvl5pPr indent="-400050" lvl="4" marL="2286000" algn="l">
              <a:lnSpc>
                <a:spcPct val="90000"/>
              </a:lnSpc>
              <a:spcBef>
                <a:spcPts val="800"/>
              </a:spcBef>
              <a:spcAft>
                <a:spcPts val="0"/>
              </a:spcAft>
              <a:buClr>
                <a:schemeClr val="dk1"/>
              </a:buClr>
              <a:buSzPts val="2700"/>
              <a:buChar char="•"/>
              <a:defRPr/>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41" name="Google Shape;41;p30"/>
          <p:cNvSpPr txBox="1"/>
          <p:nvPr>
            <p:ph idx="2" type="body"/>
          </p:nvPr>
        </p:nvSpPr>
        <p:spPr>
          <a:xfrm>
            <a:off x="9258300" y="2738438"/>
            <a:ext cx="7772400" cy="6526800"/>
          </a:xfrm>
          <a:prstGeom prst="rect">
            <a:avLst/>
          </a:prstGeom>
          <a:noFill/>
          <a:ln>
            <a:noFill/>
          </a:ln>
        </p:spPr>
        <p:txBody>
          <a:bodyPr anchorCtr="0" anchor="t" bIns="68550" lIns="137150" spcFirstLastPara="1" rIns="137150" wrap="square" tIns="68550">
            <a:normAutofit/>
          </a:bodyPr>
          <a:lstStyle>
            <a:lvl1pPr indent="-400050" lvl="0" marL="457200" algn="l">
              <a:lnSpc>
                <a:spcPct val="90000"/>
              </a:lnSpc>
              <a:spcBef>
                <a:spcPts val="1500"/>
              </a:spcBef>
              <a:spcAft>
                <a:spcPts val="0"/>
              </a:spcAft>
              <a:buClr>
                <a:schemeClr val="dk1"/>
              </a:buClr>
              <a:buSzPts val="2700"/>
              <a:buChar char="•"/>
              <a:defRPr/>
            </a:lvl1pPr>
            <a:lvl2pPr indent="-400050" lvl="1" marL="914400" algn="l">
              <a:lnSpc>
                <a:spcPct val="90000"/>
              </a:lnSpc>
              <a:spcBef>
                <a:spcPts val="800"/>
              </a:spcBef>
              <a:spcAft>
                <a:spcPts val="0"/>
              </a:spcAft>
              <a:buClr>
                <a:schemeClr val="dk1"/>
              </a:buClr>
              <a:buSzPts val="2700"/>
              <a:buChar char="•"/>
              <a:defRPr/>
            </a:lvl2pPr>
            <a:lvl3pPr indent="-400050" lvl="2" marL="1371600" algn="l">
              <a:lnSpc>
                <a:spcPct val="90000"/>
              </a:lnSpc>
              <a:spcBef>
                <a:spcPts val="800"/>
              </a:spcBef>
              <a:spcAft>
                <a:spcPts val="0"/>
              </a:spcAft>
              <a:buClr>
                <a:schemeClr val="dk1"/>
              </a:buClr>
              <a:buSzPts val="2700"/>
              <a:buChar char="•"/>
              <a:defRPr/>
            </a:lvl3pPr>
            <a:lvl4pPr indent="-400050" lvl="3" marL="1828800" algn="l">
              <a:lnSpc>
                <a:spcPct val="90000"/>
              </a:lnSpc>
              <a:spcBef>
                <a:spcPts val="800"/>
              </a:spcBef>
              <a:spcAft>
                <a:spcPts val="0"/>
              </a:spcAft>
              <a:buClr>
                <a:schemeClr val="dk1"/>
              </a:buClr>
              <a:buSzPts val="2700"/>
              <a:buChar char="•"/>
              <a:defRPr/>
            </a:lvl4pPr>
            <a:lvl5pPr indent="-400050" lvl="4" marL="2286000" algn="l">
              <a:lnSpc>
                <a:spcPct val="90000"/>
              </a:lnSpc>
              <a:spcBef>
                <a:spcPts val="800"/>
              </a:spcBef>
              <a:spcAft>
                <a:spcPts val="0"/>
              </a:spcAft>
              <a:buClr>
                <a:schemeClr val="dk1"/>
              </a:buClr>
              <a:buSzPts val="2700"/>
              <a:buChar char="•"/>
              <a:defRPr/>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42" name="Google Shape;42;p30"/>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43" name="Google Shape;43;p30"/>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44" name="Google Shape;44;p30"/>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31"/>
          <p:cNvSpPr txBox="1"/>
          <p:nvPr>
            <p:ph type="title"/>
          </p:nvPr>
        </p:nvSpPr>
        <p:spPr>
          <a:xfrm>
            <a:off x="1259682" y="547688"/>
            <a:ext cx="15773400" cy="1988700"/>
          </a:xfrm>
          <a:prstGeom prst="rect">
            <a:avLst/>
          </a:prstGeom>
          <a:noFill/>
          <a:ln>
            <a:noFill/>
          </a:ln>
        </p:spPr>
        <p:txBody>
          <a:bodyPr anchorCtr="0" anchor="ctr" bIns="68550" lIns="137150" spcFirstLastPara="1" rIns="137150" wrap="square" tIns="6855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47" name="Google Shape;47;p31"/>
          <p:cNvSpPr txBox="1"/>
          <p:nvPr>
            <p:ph idx="1" type="body"/>
          </p:nvPr>
        </p:nvSpPr>
        <p:spPr>
          <a:xfrm>
            <a:off x="1259682" y="2521745"/>
            <a:ext cx="7737000" cy="1235700"/>
          </a:xfrm>
          <a:prstGeom prst="rect">
            <a:avLst/>
          </a:prstGeom>
          <a:noFill/>
          <a:ln>
            <a:noFill/>
          </a:ln>
        </p:spPr>
        <p:txBody>
          <a:bodyPr anchorCtr="0" anchor="b" bIns="68550" lIns="137150" spcFirstLastPara="1" rIns="137150" wrap="square" tIns="6855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800"/>
              </a:spcBef>
              <a:spcAft>
                <a:spcPts val="0"/>
              </a:spcAft>
              <a:buClr>
                <a:schemeClr val="dk1"/>
              </a:buClr>
              <a:buSzPts val="3000"/>
              <a:buNone/>
              <a:defRPr b="1" sz="3000"/>
            </a:lvl2pPr>
            <a:lvl3pPr indent="-228600" lvl="2" marL="1371600" algn="l">
              <a:lnSpc>
                <a:spcPct val="90000"/>
              </a:lnSpc>
              <a:spcBef>
                <a:spcPts val="800"/>
              </a:spcBef>
              <a:spcAft>
                <a:spcPts val="0"/>
              </a:spcAft>
              <a:buClr>
                <a:schemeClr val="dk1"/>
              </a:buClr>
              <a:buSzPts val="2700"/>
              <a:buNone/>
              <a:defRPr b="1" sz="2700"/>
            </a:lvl3pPr>
            <a:lvl4pPr indent="-228600" lvl="3" marL="1828800" algn="l">
              <a:lnSpc>
                <a:spcPct val="90000"/>
              </a:lnSpc>
              <a:spcBef>
                <a:spcPts val="800"/>
              </a:spcBef>
              <a:spcAft>
                <a:spcPts val="0"/>
              </a:spcAft>
              <a:buClr>
                <a:schemeClr val="dk1"/>
              </a:buClr>
              <a:buSzPts val="2400"/>
              <a:buNone/>
              <a:defRPr b="1" sz="2400"/>
            </a:lvl4pPr>
            <a:lvl5pPr indent="-228600" lvl="4" marL="2286000" algn="l">
              <a:lnSpc>
                <a:spcPct val="90000"/>
              </a:lnSpc>
              <a:spcBef>
                <a:spcPts val="800"/>
              </a:spcBef>
              <a:spcAft>
                <a:spcPts val="0"/>
              </a:spcAft>
              <a:buClr>
                <a:schemeClr val="dk1"/>
              </a:buClr>
              <a:buSzPts val="2400"/>
              <a:buNone/>
              <a:defRPr b="1" sz="2400"/>
            </a:lvl5pPr>
            <a:lvl6pPr indent="-228600" lvl="5" marL="2743200" algn="l">
              <a:lnSpc>
                <a:spcPct val="90000"/>
              </a:lnSpc>
              <a:spcBef>
                <a:spcPts val="800"/>
              </a:spcBef>
              <a:spcAft>
                <a:spcPts val="0"/>
              </a:spcAft>
              <a:buClr>
                <a:schemeClr val="dk1"/>
              </a:buClr>
              <a:buSzPts val="2400"/>
              <a:buNone/>
              <a:defRPr b="1" sz="2400"/>
            </a:lvl6pPr>
            <a:lvl7pPr indent="-228600" lvl="6" marL="3200400" algn="l">
              <a:lnSpc>
                <a:spcPct val="90000"/>
              </a:lnSpc>
              <a:spcBef>
                <a:spcPts val="800"/>
              </a:spcBef>
              <a:spcAft>
                <a:spcPts val="0"/>
              </a:spcAft>
              <a:buClr>
                <a:schemeClr val="dk1"/>
              </a:buClr>
              <a:buSzPts val="2400"/>
              <a:buNone/>
              <a:defRPr b="1" sz="2400"/>
            </a:lvl7pPr>
            <a:lvl8pPr indent="-228600" lvl="7" marL="3657600" algn="l">
              <a:lnSpc>
                <a:spcPct val="90000"/>
              </a:lnSpc>
              <a:spcBef>
                <a:spcPts val="800"/>
              </a:spcBef>
              <a:spcAft>
                <a:spcPts val="0"/>
              </a:spcAft>
              <a:buClr>
                <a:schemeClr val="dk1"/>
              </a:buClr>
              <a:buSzPts val="2400"/>
              <a:buNone/>
              <a:defRPr b="1" sz="2400"/>
            </a:lvl8pPr>
            <a:lvl9pPr indent="-228600" lvl="8" marL="4114800" algn="l">
              <a:lnSpc>
                <a:spcPct val="90000"/>
              </a:lnSpc>
              <a:spcBef>
                <a:spcPts val="800"/>
              </a:spcBef>
              <a:spcAft>
                <a:spcPts val="0"/>
              </a:spcAft>
              <a:buClr>
                <a:schemeClr val="dk1"/>
              </a:buClr>
              <a:buSzPts val="2400"/>
              <a:buNone/>
              <a:defRPr b="1" sz="2400"/>
            </a:lvl9pPr>
          </a:lstStyle>
          <a:p/>
        </p:txBody>
      </p:sp>
      <p:sp>
        <p:nvSpPr>
          <p:cNvPr id="48" name="Google Shape;48;p31"/>
          <p:cNvSpPr txBox="1"/>
          <p:nvPr>
            <p:ph idx="2" type="body"/>
          </p:nvPr>
        </p:nvSpPr>
        <p:spPr>
          <a:xfrm>
            <a:off x="1259682" y="3757613"/>
            <a:ext cx="7737000" cy="5526900"/>
          </a:xfrm>
          <a:prstGeom prst="rect">
            <a:avLst/>
          </a:prstGeom>
          <a:noFill/>
          <a:ln>
            <a:noFill/>
          </a:ln>
        </p:spPr>
        <p:txBody>
          <a:bodyPr anchorCtr="0" anchor="t" bIns="68550" lIns="137150" spcFirstLastPara="1" rIns="137150" wrap="square" tIns="68550">
            <a:normAutofit/>
          </a:bodyPr>
          <a:lstStyle>
            <a:lvl1pPr indent="-400050" lvl="0" marL="457200" algn="l">
              <a:lnSpc>
                <a:spcPct val="90000"/>
              </a:lnSpc>
              <a:spcBef>
                <a:spcPts val="1500"/>
              </a:spcBef>
              <a:spcAft>
                <a:spcPts val="0"/>
              </a:spcAft>
              <a:buClr>
                <a:schemeClr val="dk1"/>
              </a:buClr>
              <a:buSzPts val="2700"/>
              <a:buChar char="•"/>
              <a:defRPr/>
            </a:lvl1pPr>
            <a:lvl2pPr indent="-400050" lvl="1" marL="914400" algn="l">
              <a:lnSpc>
                <a:spcPct val="90000"/>
              </a:lnSpc>
              <a:spcBef>
                <a:spcPts val="800"/>
              </a:spcBef>
              <a:spcAft>
                <a:spcPts val="0"/>
              </a:spcAft>
              <a:buClr>
                <a:schemeClr val="dk1"/>
              </a:buClr>
              <a:buSzPts val="2700"/>
              <a:buChar char="•"/>
              <a:defRPr/>
            </a:lvl2pPr>
            <a:lvl3pPr indent="-400050" lvl="2" marL="1371600" algn="l">
              <a:lnSpc>
                <a:spcPct val="90000"/>
              </a:lnSpc>
              <a:spcBef>
                <a:spcPts val="800"/>
              </a:spcBef>
              <a:spcAft>
                <a:spcPts val="0"/>
              </a:spcAft>
              <a:buClr>
                <a:schemeClr val="dk1"/>
              </a:buClr>
              <a:buSzPts val="2700"/>
              <a:buChar char="•"/>
              <a:defRPr/>
            </a:lvl3pPr>
            <a:lvl4pPr indent="-400050" lvl="3" marL="1828800" algn="l">
              <a:lnSpc>
                <a:spcPct val="90000"/>
              </a:lnSpc>
              <a:spcBef>
                <a:spcPts val="800"/>
              </a:spcBef>
              <a:spcAft>
                <a:spcPts val="0"/>
              </a:spcAft>
              <a:buClr>
                <a:schemeClr val="dk1"/>
              </a:buClr>
              <a:buSzPts val="2700"/>
              <a:buChar char="•"/>
              <a:defRPr/>
            </a:lvl4pPr>
            <a:lvl5pPr indent="-400050" lvl="4" marL="2286000" algn="l">
              <a:lnSpc>
                <a:spcPct val="90000"/>
              </a:lnSpc>
              <a:spcBef>
                <a:spcPts val="800"/>
              </a:spcBef>
              <a:spcAft>
                <a:spcPts val="0"/>
              </a:spcAft>
              <a:buClr>
                <a:schemeClr val="dk1"/>
              </a:buClr>
              <a:buSzPts val="2700"/>
              <a:buChar char="•"/>
              <a:defRPr/>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49" name="Google Shape;49;p31"/>
          <p:cNvSpPr txBox="1"/>
          <p:nvPr>
            <p:ph idx="3" type="body"/>
          </p:nvPr>
        </p:nvSpPr>
        <p:spPr>
          <a:xfrm>
            <a:off x="9258300" y="2521745"/>
            <a:ext cx="7774500" cy="1235700"/>
          </a:xfrm>
          <a:prstGeom prst="rect">
            <a:avLst/>
          </a:prstGeom>
          <a:noFill/>
          <a:ln>
            <a:noFill/>
          </a:ln>
        </p:spPr>
        <p:txBody>
          <a:bodyPr anchorCtr="0" anchor="b" bIns="68550" lIns="137150" spcFirstLastPara="1" rIns="137150" wrap="square" tIns="6855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800"/>
              </a:spcBef>
              <a:spcAft>
                <a:spcPts val="0"/>
              </a:spcAft>
              <a:buClr>
                <a:schemeClr val="dk1"/>
              </a:buClr>
              <a:buSzPts val="3000"/>
              <a:buNone/>
              <a:defRPr b="1" sz="3000"/>
            </a:lvl2pPr>
            <a:lvl3pPr indent="-228600" lvl="2" marL="1371600" algn="l">
              <a:lnSpc>
                <a:spcPct val="90000"/>
              </a:lnSpc>
              <a:spcBef>
                <a:spcPts val="800"/>
              </a:spcBef>
              <a:spcAft>
                <a:spcPts val="0"/>
              </a:spcAft>
              <a:buClr>
                <a:schemeClr val="dk1"/>
              </a:buClr>
              <a:buSzPts val="2700"/>
              <a:buNone/>
              <a:defRPr b="1" sz="2700"/>
            </a:lvl3pPr>
            <a:lvl4pPr indent="-228600" lvl="3" marL="1828800" algn="l">
              <a:lnSpc>
                <a:spcPct val="90000"/>
              </a:lnSpc>
              <a:spcBef>
                <a:spcPts val="800"/>
              </a:spcBef>
              <a:spcAft>
                <a:spcPts val="0"/>
              </a:spcAft>
              <a:buClr>
                <a:schemeClr val="dk1"/>
              </a:buClr>
              <a:buSzPts val="2400"/>
              <a:buNone/>
              <a:defRPr b="1" sz="2400"/>
            </a:lvl4pPr>
            <a:lvl5pPr indent="-228600" lvl="4" marL="2286000" algn="l">
              <a:lnSpc>
                <a:spcPct val="90000"/>
              </a:lnSpc>
              <a:spcBef>
                <a:spcPts val="800"/>
              </a:spcBef>
              <a:spcAft>
                <a:spcPts val="0"/>
              </a:spcAft>
              <a:buClr>
                <a:schemeClr val="dk1"/>
              </a:buClr>
              <a:buSzPts val="2400"/>
              <a:buNone/>
              <a:defRPr b="1" sz="2400"/>
            </a:lvl5pPr>
            <a:lvl6pPr indent="-228600" lvl="5" marL="2743200" algn="l">
              <a:lnSpc>
                <a:spcPct val="90000"/>
              </a:lnSpc>
              <a:spcBef>
                <a:spcPts val="800"/>
              </a:spcBef>
              <a:spcAft>
                <a:spcPts val="0"/>
              </a:spcAft>
              <a:buClr>
                <a:schemeClr val="dk1"/>
              </a:buClr>
              <a:buSzPts val="2400"/>
              <a:buNone/>
              <a:defRPr b="1" sz="2400"/>
            </a:lvl6pPr>
            <a:lvl7pPr indent="-228600" lvl="6" marL="3200400" algn="l">
              <a:lnSpc>
                <a:spcPct val="90000"/>
              </a:lnSpc>
              <a:spcBef>
                <a:spcPts val="800"/>
              </a:spcBef>
              <a:spcAft>
                <a:spcPts val="0"/>
              </a:spcAft>
              <a:buClr>
                <a:schemeClr val="dk1"/>
              </a:buClr>
              <a:buSzPts val="2400"/>
              <a:buNone/>
              <a:defRPr b="1" sz="2400"/>
            </a:lvl7pPr>
            <a:lvl8pPr indent="-228600" lvl="7" marL="3657600" algn="l">
              <a:lnSpc>
                <a:spcPct val="90000"/>
              </a:lnSpc>
              <a:spcBef>
                <a:spcPts val="800"/>
              </a:spcBef>
              <a:spcAft>
                <a:spcPts val="0"/>
              </a:spcAft>
              <a:buClr>
                <a:schemeClr val="dk1"/>
              </a:buClr>
              <a:buSzPts val="2400"/>
              <a:buNone/>
              <a:defRPr b="1" sz="2400"/>
            </a:lvl8pPr>
            <a:lvl9pPr indent="-228600" lvl="8" marL="4114800" algn="l">
              <a:lnSpc>
                <a:spcPct val="90000"/>
              </a:lnSpc>
              <a:spcBef>
                <a:spcPts val="800"/>
              </a:spcBef>
              <a:spcAft>
                <a:spcPts val="0"/>
              </a:spcAft>
              <a:buClr>
                <a:schemeClr val="dk1"/>
              </a:buClr>
              <a:buSzPts val="2400"/>
              <a:buNone/>
              <a:defRPr b="1" sz="2400"/>
            </a:lvl9pPr>
          </a:lstStyle>
          <a:p/>
        </p:txBody>
      </p:sp>
      <p:sp>
        <p:nvSpPr>
          <p:cNvPr id="50" name="Google Shape;50;p31"/>
          <p:cNvSpPr txBox="1"/>
          <p:nvPr>
            <p:ph idx="4" type="body"/>
          </p:nvPr>
        </p:nvSpPr>
        <p:spPr>
          <a:xfrm>
            <a:off x="9258300" y="3757613"/>
            <a:ext cx="7774500" cy="5526900"/>
          </a:xfrm>
          <a:prstGeom prst="rect">
            <a:avLst/>
          </a:prstGeom>
          <a:noFill/>
          <a:ln>
            <a:noFill/>
          </a:ln>
        </p:spPr>
        <p:txBody>
          <a:bodyPr anchorCtr="0" anchor="t" bIns="68550" lIns="137150" spcFirstLastPara="1" rIns="137150" wrap="square" tIns="68550">
            <a:normAutofit/>
          </a:bodyPr>
          <a:lstStyle>
            <a:lvl1pPr indent="-400050" lvl="0" marL="457200" algn="l">
              <a:lnSpc>
                <a:spcPct val="90000"/>
              </a:lnSpc>
              <a:spcBef>
                <a:spcPts val="1500"/>
              </a:spcBef>
              <a:spcAft>
                <a:spcPts val="0"/>
              </a:spcAft>
              <a:buClr>
                <a:schemeClr val="dk1"/>
              </a:buClr>
              <a:buSzPts val="2700"/>
              <a:buChar char="•"/>
              <a:defRPr/>
            </a:lvl1pPr>
            <a:lvl2pPr indent="-400050" lvl="1" marL="914400" algn="l">
              <a:lnSpc>
                <a:spcPct val="90000"/>
              </a:lnSpc>
              <a:spcBef>
                <a:spcPts val="800"/>
              </a:spcBef>
              <a:spcAft>
                <a:spcPts val="0"/>
              </a:spcAft>
              <a:buClr>
                <a:schemeClr val="dk1"/>
              </a:buClr>
              <a:buSzPts val="2700"/>
              <a:buChar char="•"/>
              <a:defRPr/>
            </a:lvl2pPr>
            <a:lvl3pPr indent="-400050" lvl="2" marL="1371600" algn="l">
              <a:lnSpc>
                <a:spcPct val="90000"/>
              </a:lnSpc>
              <a:spcBef>
                <a:spcPts val="800"/>
              </a:spcBef>
              <a:spcAft>
                <a:spcPts val="0"/>
              </a:spcAft>
              <a:buClr>
                <a:schemeClr val="dk1"/>
              </a:buClr>
              <a:buSzPts val="2700"/>
              <a:buChar char="•"/>
              <a:defRPr/>
            </a:lvl3pPr>
            <a:lvl4pPr indent="-400050" lvl="3" marL="1828800" algn="l">
              <a:lnSpc>
                <a:spcPct val="90000"/>
              </a:lnSpc>
              <a:spcBef>
                <a:spcPts val="800"/>
              </a:spcBef>
              <a:spcAft>
                <a:spcPts val="0"/>
              </a:spcAft>
              <a:buClr>
                <a:schemeClr val="dk1"/>
              </a:buClr>
              <a:buSzPts val="2700"/>
              <a:buChar char="•"/>
              <a:defRPr/>
            </a:lvl4pPr>
            <a:lvl5pPr indent="-400050" lvl="4" marL="2286000" algn="l">
              <a:lnSpc>
                <a:spcPct val="90000"/>
              </a:lnSpc>
              <a:spcBef>
                <a:spcPts val="800"/>
              </a:spcBef>
              <a:spcAft>
                <a:spcPts val="0"/>
              </a:spcAft>
              <a:buClr>
                <a:schemeClr val="dk1"/>
              </a:buClr>
              <a:buSzPts val="2700"/>
              <a:buChar char="•"/>
              <a:defRPr/>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51" name="Google Shape;51;p31"/>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52" name="Google Shape;52;p31"/>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53" name="Google Shape;53;p31"/>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32"/>
          <p:cNvSpPr txBox="1"/>
          <p:nvPr>
            <p:ph type="title"/>
          </p:nvPr>
        </p:nvSpPr>
        <p:spPr>
          <a:xfrm>
            <a:off x="1257300" y="547688"/>
            <a:ext cx="15773400" cy="1988700"/>
          </a:xfrm>
          <a:prstGeom prst="rect">
            <a:avLst/>
          </a:prstGeom>
          <a:noFill/>
          <a:ln>
            <a:noFill/>
          </a:ln>
        </p:spPr>
        <p:txBody>
          <a:bodyPr anchorCtr="0" anchor="ctr" bIns="68550" lIns="137150" spcFirstLastPara="1" rIns="137150" wrap="square" tIns="6855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56" name="Google Shape;56;p32"/>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57" name="Google Shape;57;p32"/>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58" name="Google Shape;58;p32"/>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0"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1257300" y="547688"/>
            <a:ext cx="15773400" cy="1988700"/>
          </a:xfrm>
          <a:prstGeom prst="rect">
            <a:avLst/>
          </a:prstGeom>
          <a:noFill/>
          <a:ln>
            <a:noFill/>
          </a:ln>
        </p:spPr>
        <p:txBody>
          <a:bodyPr anchorCtr="0" anchor="ctr" bIns="68550" lIns="137150" spcFirstLastPara="1" rIns="137150" wrap="square" tIns="68550">
            <a:normAutofit/>
          </a:bodyPr>
          <a:lstStyle>
            <a:lvl1pPr lvl="0" marR="0" rtl="0" algn="l">
              <a:lnSpc>
                <a:spcPct val="90000"/>
              </a:lnSpc>
              <a:spcBef>
                <a:spcPts val="0"/>
              </a:spcBef>
              <a:spcAft>
                <a:spcPts val="0"/>
              </a:spcAft>
              <a:buClr>
                <a:schemeClr val="dk1"/>
              </a:buClr>
              <a:buSzPts val="6600"/>
              <a:buFont typeface="Calibri"/>
              <a:buNone/>
              <a:defRPr b="0" i="0" sz="6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9pPr>
          </a:lstStyle>
          <a:p/>
        </p:txBody>
      </p:sp>
      <p:sp>
        <p:nvSpPr>
          <p:cNvPr id="7" name="Google Shape;7;p13"/>
          <p:cNvSpPr txBox="1"/>
          <p:nvPr>
            <p:ph idx="1" type="body"/>
          </p:nvPr>
        </p:nvSpPr>
        <p:spPr>
          <a:xfrm>
            <a:off x="1257300" y="2738438"/>
            <a:ext cx="15773400" cy="6526800"/>
          </a:xfrm>
          <a:prstGeom prst="rect">
            <a:avLst/>
          </a:prstGeom>
          <a:noFill/>
          <a:ln>
            <a:noFill/>
          </a:ln>
        </p:spPr>
        <p:txBody>
          <a:bodyPr anchorCtr="0" anchor="t" bIns="68550" lIns="137150" spcFirstLastPara="1" rIns="137150" wrap="square" tIns="68550">
            <a:normAutofit/>
          </a:bodyPr>
          <a:lstStyle>
            <a:lvl1pPr indent="-495300" lvl="0" marL="457200" marR="0" rtl="0" algn="l">
              <a:lnSpc>
                <a:spcPct val="90000"/>
              </a:lnSpc>
              <a:spcBef>
                <a:spcPts val="1500"/>
              </a:spcBef>
              <a:spcAft>
                <a:spcPts val="0"/>
              </a:spcAft>
              <a:buClr>
                <a:schemeClr val="dk1"/>
              </a:buClr>
              <a:buSzPts val="4200"/>
              <a:buFont typeface="Arial"/>
              <a:buChar char="•"/>
              <a:defRPr b="0" i="0" sz="4200" u="none" cap="none" strike="noStrike">
                <a:solidFill>
                  <a:schemeClr val="dk1"/>
                </a:solidFill>
                <a:latin typeface="Calibri"/>
                <a:ea typeface="Calibri"/>
                <a:cs typeface="Calibri"/>
                <a:sym typeface="Calibri"/>
              </a:defRPr>
            </a:lvl1pPr>
            <a:lvl2pPr indent="-457200" lvl="1" marL="914400" marR="0" rtl="0" algn="l">
              <a:lnSpc>
                <a:spcPct val="90000"/>
              </a:lnSpc>
              <a:spcBef>
                <a:spcPts val="8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8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marR="0" rtl="0" algn="l">
              <a:lnSpc>
                <a:spcPct val="100000"/>
              </a:lnSpc>
              <a:spcBef>
                <a:spcPts val="0"/>
              </a:spcBef>
              <a:spcAft>
                <a:spcPts val="0"/>
              </a:spcAft>
              <a:buClr>
                <a:srgbClr val="000000"/>
              </a:buClr>
              <a:buSzPts val="21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marR="0" rtl="0" algn="ctr">
              <a:lnSpc>
                <a:spcPct val="100000"/>
              </a:lnSpc>
              <a:spcBef>
                <a:spcPts val="0"/>
              </a:spcBef>
              <a:spcAft>
                <a:spcPts val="0"/>
              </a:spcAft>
              <a:buClr>
                <a:srgbClr val="000000"/>
              </a:buClr>
              <a:buSzPts val="21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15"/>
          <p:cNvSpPr txBox="1"/>
          <p:nvPr>
            <p:ph type="title"/>
          </p:nvPr>
        </p:nvSpPr>
        <p:spPr>
          <a:xfrm>
            <a:off x="1257300" y="547688"/>
            <a:ext cx="15773400" cy="19884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6600"/>
              <a:buFont typeface="Calibri"/>
              <a:buNone/>
              <a:defRPr b="0" i="0" sz="6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91" name="Google Shape;91;p15"/>
          <p:cNvSpPr txBox="1"/>
          <p:nvPr>
            <p:ph idx="1" type="body"/>
          </p:nvPr>
        </p:nvSpPr>
        <p:spPr>
          <a:xfrm>
            <a:off x="1257300" y="2738438"/>
            <a:ext cx="15773400" cy="6526800"/>
          </a:xfrm>
          <a:prstGeom prst="rect">
            <a:avLst/>
          </a:prstGeom>
          <a:noFill/>
          <a:ln>
            <a:noFill/>
          </a:ln>
        </p:spPr>
        <p:txBody>
          <a:bodyPr anchorCtr="0" anchor="t" bIns="91400" lIns="182850" spcFirstLastPara="1" rIns="182850" wrap="square" tIns="91400">
            <a:normAutofit/>
          </a:bodyPr>
          <a:lstStyle>
            <a:lvl1pPr indent="-495300" lvl="0" marL="457200" marR="0" rtl="0" algn="l">
              <a:lnSpc>
                <a:spcPct val="90000"/>
              </a:lnSpc>
              <a:spcBef>
                <a:spcPts val="1500"/>
              </a:spcBef>
              <a:spcAft>
                <a:spcPts val="0"/>
              </a:spcAft>
              <a:buClr>
                <a:schemeClr val="dk1"/>
              </a:buClr>
              <a:buSzPts val="4200"/>
              <a:buFont typeface="Arial"/>
              <a:buChar char="•"/>
              <a:defRPr b="0" i="0" sz="4200" u="none" cap="none" strike="noStrike">
                <a:solidFill>
                  <a:schemeClr val="dk1"/>
                </a:solidFill>
                <a:latin typeface="Calibri"/>
                <a:ea typeface="Calibri"/>
                <a:cs typeface="Calibri"/>
                <a:sym typeface="Calibri"/>
              </a:defRPr>
            </a:lvl1pPr>
            <a:lvl2pPr indent="-457200" lvl="1" marL="914400" marR="0" rtl="0" algn="l">
              <a:lnSpc>
                <a:spcPct val="90000"/>
              </a:lnSpc>
              <a:spcBef>
                <a:spcPts val="8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8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92" name="Google Shape;92;p15"/>
          <p:cNvSpPr txBox="1"/>
          <p:nvPr>
            <p:ph idx="10" type="dt"/>
          </p:nvPr>
        </p:nvSpPr>
        <p:spPr>
          <a:xfrm>
            <a:off x="1257300" y="9534526"/>
            <a:ext cx="4114800" cy="5478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93" name="Google Shape;93;p15"/>
          <p:cNvSpPr txBox="1"/>
          <p:nvPr>
            <p:ph idx="11" type="ftr"/>
          </p:nvPr>
        </p:nvSpPr>
        <p:spPr>
          <a:xfrm>
            <a:off x="6057900" y="9534526"/>
            <a:ext cx="6172200" cy="54780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94" name="Google Shape;94;p15"/>
          <p:cNvSpPr txBox="1"/>
          <p:nvPr>
            <p:ph idx="12" type="sldNum"/>
          </p:nvPr>
        </p:nvSpPr>
        <p:spPr>
          <a:xfrm>
            <a:off x="14034350" y="9467601"/>
            <a:ext cx="4114800" cy="5478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20" Type="http://schemas.openxmlformats.org/officeDocument/2006/relationships/image" Target="../media/image35.png"/><Relationship Id="rId11" Type="http://schemas.openxmlformats.org/officeDocument/2006/relationships/image" Target="../media/image18.png"/><Relationship Id="rId22" Type="http://schemas.openxmlformats.org/officeDocument/2006/relationships/image" Target="../media/image23.png"/><Relationship Id="rId10" Type="http://schemas.openxmlformats.org/officeDocument/2006/relationships/image" Target="../media/image21.png"/><Relationship Id="rId21" Type="http://schemas.openxmlformats.org/officeDocument/2006/relationships/image" Target="../media/image24.png"/><Relationship Id="rId13" Type="http://schemas.openxmlformats.org/officeDocument/2006/relationships/image" Target="../media/image12.png"/><Relationship Id="rId12" Type="http://schemas.openxmlformats.org/officeDocument/2006/relationships/image" Target="../media/image17.png"/><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25.png"/><Relationship Id="rId4" Type="http://schemas.openxmlformats.org/officeDocument/2006/relationships/image" Target="../media/image11.png"/><Relationship Id="rId9" Type="http://schemas.openxmlformats.org/officeDocument/2006/relationships/image" Target="../media/image13.png"/><Relationship Id="rId15" Type="http://schemas.openxmlformats.org/officeDocument/2006/relationships/image" Target="../media/image16.png"/><Relationship Id="rId14" Type="http://schemas.openxmlformats.org/officeDocument/2006/relationships/image" Target="../media/image28.png"/><Relationship Id="rId17" Type="http://schemas.openxmlformats.org/officeDocument/2006/relationships/image" Target="../media/image14.png"/><Relationship Id="rId16" Type="http://schemas.openxmlformats.org/officeDocument/2006/relationships/image" Target="../media/image22.png"/><Relationship Id="rId5" Type="http://schemas.openxmlformats.org/officeDocument/2006/relationships/image" Target="../media/image15.png"/><Relationship Id="rId19" Type="http://schemas.openxmlformats.org/officeDocument/2006/relationships/image" Target="../media/image34.png"/><Relationship Id="rId6" Type="http://schemas.openxmlformats.org/officeDocument/2006/relationships/image" Target="../media/image10.png"/><Relationship Id="rId18" Type="http://schemas.openxmlformats.org/officeDocument/2006/relationships/image" Target="../media/image26.png"/><Relationship Id="rId7" Type="http://schemas.openxmlformats.org/officeDocument/2006/relationships/image" Target="../media/image29.png"/><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
          <p:cNvSpPr txBox="1"/>
          <p:nvPr/>
        </p:nvSpPr>
        <p:spPr>
          <a:xfrm>
            <a:off x="505375" y="4042850"/>
            <a:ext cx="16537200" cy="18288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lt1"/>
              </a:buClr>
              <a:buSzPts val="9200"/>
              <a:buFont typeface="Arial"/>
              <a:buNone/>
            </a:pPr>
            <a:r>
              <a:rPr b="0" i="0" lang="en-GB" sz="8700" u="none" cap="none" strike="noStrike">
                <a:solidFill>
                  <a:schemeClr val="lt1"/>
                </a:solidFill>
                <a:latin typeface="Arial"/>
                <a:ea typeface="Arial"/>
                <a:cs typeface="Arial"/>
                <a:sym typeface="Arial"/>
              </a:rPr>
              <a:t>Integrated Healthcare: Advancing Health Service Reform</a:t>
            </a:r>
            <a:endParaRPr b="0" i="0" sz="1600" u="none" cap="none" strike="noStrike">
              <a:solidFill>
                <a:srgbClr val="000000"/>
              </a:solidFill>
              <a:latin typeface="Arial"/>
              <a:ea typeface="Arial"/>
              <a:cs typeface="Arial"/>
              <a:sym typeface="Arial"/>
            </a:endParaRPr>
          </a:p>
        </p:txBody>
      </p:sp>
      <p:sp>
        <p:nvSpPr>
          <p:cNvPr id="133" name="Google Shape;133;p1"/>
          <p:cNvSpPr/>
          <p:nvPr/>
        </p:nvSpPr>
        <p:spPr>
          <a:xfrm>
            <a:off x="505375" y="6748400"/>
            <a:ext cx="8671500" cy="492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chemeClr val="lt1"/>
                </a:solidFill>
                <a:latin typeface="Arial"/>
                <a:ea typeface="Arial"/>
                <a:cs typeface="Arial"/>
                <a:sym typeface="Arial"/>
              </a:rPr>
              <a:t>5 September, Convention Centre Dublin</a:t>
            </a:r>
            <a:endParaRPr b="0" i="0" sz="2100" u="none" cap="none" strike="noStrike">
              <a:solidFill>
                <a:srgbClr val="000000"/>
              </a:solidFill>
              <a:latin typeface="Arial"/>
              <a:ea typeface="Arial"/>
              <a:cs typeface="Arial"/>
              <a:sym typeface="Arial"/>
            </a:endParaRPr>
          </a:p>
        </p:txBody>
      </p:sp>
      <p:pic>
        <p:nvPicPr>
          <p:cNvPr id="134" name="Google Shape;134;p1"/>
          <p:cNvPicPr preferRelativeResize="0"/>
          <p:nvPr/>
        </p:nvPicPr>
        <p:blipFill rotWithShape="1">
          <a:blip r:embed="rId3">
            <a:alphaModFix/>
          </a:blip>
          <a:srcRect b="0" l="0" r="0" t="0"/>
          <a:stretch/>
        </p:blipFill>
        <p:spPr>
          <a:xfrm>
            <a:off x="743775" y="8625449"/>
            <a:ext cx="3585700" cy="1267800"/>
          </a:xfrm>
          <a:prstGeom prst="rect">
            <a:avLst/>
          </a:prstGeom>
          <a:noFill/>
          <a:ln>
            <a:noFill/>
          </a:ln>
        </p:spPr>
      </p:pic>
      <p:sp>
        <p:nvSpPr>
          <p:cNvPr id="135" name="Google Shape;135;p1"/>
          <p:cNvSpPr txBox="1"/>
          <p:nvPr/>
        </p:nvSpPr>
        <p:spPr>
          <a:xfrm>
            <a:off x="6387725" y="7814450"/>
            <a:ext cx="9713400" cy="182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t>David Walsh</a:t>
            </a:r>
            <a:endParaRPr sz="3000">
              <a:solidFill>
                <a:srgbClr val="000000"/>
              </a:solidFill>
            </a:endParaRPr>
          </a:p>
          <a:p>
            <a:pPr indent="0" lvl="0" marL="0" rtl="0" algn="l">
              <a:spcBef>
                <a:spcPts val="0"/>
              </a:spcBef>
              <a:spcAft>
                <a:spcPts val="0"/>
              </a:spcAft>
              <a:buNone/>
            </a:pPr>
            <a:r>
              <a:rPr lang="en-GB" sz="3000">
                <a:solidFill>
                  <a:srgbClr val="000000"/>
                </a:solidFill>
              </a:rPr>
              <a:t>National Director</a:t>
            </a:r>
            <a:r>
              <a:rPr lang="en-GB" sz="3000"/>
              <a:t> of Community Operations, HSE</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GB" sz="3000"/>
              <a:t>Derval McDonagh</a:t>
            </a:r>
            <a:endParaRPr sz="3000"/>
          </a:p>
          <a:p>
            <a:pPr indent="0" lvl="0" marL="0" rtl="0" algn="l">
              <a:spcBef>
                <a:spcPts val="0"/>
              </a:spcBef>
              <a:spcAft>
                <a:spcPts val="0"/>
              </a:spcAft>
              <a:buNone/>
            </a:pPr>
            <a:r>
              <a:rPr lang="en-GB" sz="3000"/>
              <a:t>CEO, Inclusion Ireland</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1"/>
          <p:cNvSpPr/>
          <p:nvPr/>
        </p:nvSpPr>
        <p:spPr>
          <a:xfrm>
            <a:off x="9410700" y="5484398"/>
            <a:ext cx="2792823" cy="2833063"/>
          </a:xfrm>
          <a:custGeom>
            <a:rect b="b" l="l" r="r" t="t"/>
            <a:pathLst>
              <a:path extrusionOk="0" h="1609695" w="1609696">
                <a:moveTo>
                  <a:pt x="1272591" y="0"/>
                </a:moveTo>
                <a:lnTo>
                  <a:pt x="1609696" y="0"/>
                </a:lnTo>
                <a:lnTo>
                  <a:pt x="1609399" y="5879"/>
                </a:lnTo>
                <a:cubicBezTo>
                  <a:pt x="1523535" y="851370"/>
                  <a:pt x="851371" y="1523534"/>
                  <a:pt x="5880" y="1609398"/>
                </a:cubicBezTo>
                <a:lnTo>
                  <a:pt x="0" y="1609695"/>
                </a:lnTo>
                <a:lnTo>
                  <a:pt x="0" y="1272590"/>
                </a:lnTo>
                <a:lnTo>
                  <a:pt x="116897" y="1254749"/>
                </a:lnTo>
                <a:cubicBezTo>
                  <a:pt x="688033" y="1137878"/>
                  <a:pt x="1137879" y="688032"/>
                  <a:pt x="1254750" y="116896"/>
                </a:cubicBezTo>
                <a:lnTo>
                  <a:pt x="1272591" y="0"/>
                </a:lnTo>
                <a:close/>
              </a:path>
            </a:pathLst>
          </a:custGeom>
          <a:solidFill>
            <a:srgbClr val="4B8673"/>
          </a:solidFill>
          <a:ln cap="flat" cmpd="sng" w="9525">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dk1"/>
              </a:solidFill>
              <a:latin typeface="Arial"/>
              <a:ea typeface="Arial"/>
              <a:cs typeface="Arial"/>
              <a:sym typeface="Arial"/>
            </a:endParaRPr>
          </a:p>
        </p:txBody>
      </p:sp>
      <p:sp>
        <p:nvSpPr>
          <p:cNvPr id="247" name="Google Shape;247;p11"/>
          <p:cNvSpPr/>
          <p:nvPr/>
        </p:nvSpPr>
        <p:spPr>
          <a:xfrm>
            <a:off x="9410700" y="2329742"/>
            <a:ext cx="2792823" cy="2833063"/>
          </a:xfrm>
          <a:custGeom>
            <a:rect b="b" l="l" r="r" t="t"/>
            <a:pathLst>
              <a:path extrusionOk="0" h="1609695" w="1609696">
                <a:moveTo>
                  <a:pt x="0" y="0"/>
                </a:moveTo>
                <a:lnTo>
                  <a:pt x="5880" y="297"/>
                </a:lnTo>
                <a:cubicBezTo>
                  <a:pt x="851371" y="86161"/>
                  <a:pt x="1523535" y="758326"/>
                  <a:pt x="1609399" y="1603816"/>
                </a:cubicBezTo>
                <a:lnTo>
                  <a:pt x="1609696" y="1609695"/>
                </a:lnTo>
                <a:lnTo>
                  <a:pt x="1272591" y="1609695"/>
                </a:lnTo>
                <a:lnTo>
                  <a:pt x="1254750" y="1492799"/>
                </a:lnTo>
                <a:cubicBezTo>
                  <a:pt x="1137879" y="921663"/>
                  <a:pt x="688033" y="471817"/>
                  <a:pt x="116897" y="354946"/>
                </a:cubicBezTo>
                <a:lnTo>
                  <a:pt x="0" y="337105"/>
                </a:lnTo>
                <a:lnTo>
                  <a:pt x="0" y="0"/>
                </a:lnTo>
                <a:close/>
              </a:path>
            </a:pathLst>
          </a:custGeom>
          <a:solidFill>
            <a:srgbClr val="005E52"/>
          </a:solidFill>
          <a:ln cap="flat" cmpd="sng" w="9525">
            <a:solidFill>
              <a:schemeClr val="dk1"/>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dk1"/>
              </a:solidFill>
              <a:latin typeface="Arial"/>
              <a:ea typeface="Arial"/>
              <a:cs typeface="Arial"/>
              <a:sym typeface="Arial"/>
            </a:endParaRPr>
          </a:p>
        </p:txBody>
      </p:sp>
      <p:sp>
        <p:nvSpPr>
          <p:cNvPr id="248" name="Google Shape;248;p11"/>
          <p:cNvSpPr/>
          <p:nvPr/>
        </p:nvSpPr>
        <p:spPr>
          <a:xfrm>
            <a:off x="6182650" y="2329742"/>
            <a:ext cx="2792819" cy="2833063"/>
          </a:xfrm>
          <a:custGeom>
            <a:rect b="b" l="l" r="r" t="t"/>
            <a:pathLst>
              <a:path extrusionOk="0" h="1609695" w="1609694">
                <a:moveTo>
                  <a:pt x="1609694" y="0"/>
                </a:moveTo>
                <a:lnTo>
                  <a:pt x="1609694" y="337105"/>
                </a:lnTo>
                <a:lnTo>
                  <a:pt x="1492799" y="354946"/>
                </a:lnTo>
                <a:cubicBezTo>
                  <a:pt x="921663" y="471817"/>
                  <a:pt x="471818" y="921663"/>
                  <a:pt x="354946" y="1492799"/>
                </a:cubicBezTo>
                <a:lnTo>
                  <a:pt x="337105" y="1609695"/>
                </a:lnTo>
                <a:lnTo>
                  <a:pt x="0" y="1609695"/>
                </a:lnTo>
                <a:lnTo>
                  <a:pt x="297" y="1603816"/>
                </a:lnTo>
                <a:cubicBezTo>
                  <a:pt x="86161" y="758326"/>
                  <a:pt x="758326" y="86161"/>
                  <a:pt x="1603816" y="297"/>
                </a:cubicBezTo>
                <a:lnTo>
                  <a:pt x="1609694" y="0"/>
                </a:lnTo>
                <a:close/>
              </a:path>
            </a:pathLst>
          </a:custGeom>
          <a:solidFill>
            <a:srgbClr val="699887"/>
          </a:solidFill>
          <a:ln cap="flat" cmpd="sng" w="952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dk1"/>
              </a:solidFill>
              <a:latin typeface="Arial"/>
              <a:ea typeface="Arial"/>
              <a:cs typeface="Arial"/>
              <a:sym typeface="Arial"/>
            </a:endParaRPr>
          </a:p>
        </p:txBody>
      </p:sp>
      <p:sp>
        <p:nvSpPr>
          <p:cNvPr id="249" name="Google Shape;249;p11"/>
          <p:cNvSpPr/>
          <p:nvPr/>
        </p:nvSpPr>
        <p:spPr>
          <a:xfrm>
            <a:off x="6182648" y="5493858"/>
            <a:ext cx="2792819" cy="2833063"/>
          </a:xfrm>
          <a:custGeom>
            <a:rect b="b" l="l" r="r" t="t"/>
            <a:pathLst>
              <a:path extrusionOk="0" h="1609695" w="1609694">
                <a:moveTo>
                  <a:pt x="0" y="0"/>
                </a:moveTo>
                <a:lnTo>
                  <a:pt x="337105" y="0"/>
                </a:lnTo>
                <a:lnTo>
                  <a:pt x="354946" y="116896"/>
                </a:lnTo>
                <a:cubicBezTo>
                  <a:pt x="471818" y="688032"/>
                  <a:pt x="921663" y="1137878"/>
                  <a:pt x="1492799" y="1254749"/>
                </a:cubicBezTo>
                <a:lnTo>
                  <a:pt x="1609694" y="1272590"/>
                </a:lnTo>
                <a:lnTo>
                  <a:pt x="1609694" y="1609695"/>
                </a:lnTo>
                <a:lnTo>
                  <a:pt x="1603816" y="1609398"/>
                </a:lnTo>
                <a:cubicBezTo>
                  <a:pt x="758326" y="1523534"/>
                  <a:pt x="86161" y="851370"/>
                  <a:pt x="297" y="5879"/>
                </a:cubicBezTo>
                <a:lnTo>
                  <a:pt x="0" y="0"/>
                </a:lnTo>
                <a:close/>
              </a:path>
            </a:pathLst>
          </a:custGeom>
          <a:solidFill>
            <a:srgbClr val="75B5B8"/>
          </a:solidFill>
          <a:ln cap="flat" cmpd="sng" w="9525">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dk1"/>
              </a:solidFill>
              <a:latin typeface="Arial"/>
              <a:ea typeface="Arial"/>
              <a:cs typeface="Arial"/>
              <a:sym typeface="Arial"/>
            </a:endParaRPr>
          </a:p>
        </p:txBody>
      </p:sp>
      <p:sp>
        <p:nvSpPr>
          <p:cNvPr id="250" name="Google Shape;250;p11"/>
          <p:cNvSpPr/>
          <p:nvPr/>
        </p:nvSpPr>
        <p:spPr>
          <a:xfrm>
            <a:off x="2930152" y="6167079"/>
            <a:ext cx="8240806" cy="1208078"/>
          </a:xfrm>
          <a:prstGeom prst="rect">
            <a:avLst/>
          </a:prstGeom>
          <a:no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rPr b="1" i="0" lang="en-GB" sz="6000" u="none" cap="none" strike="noStrike">
                <a:solidFill>
                  <a:srgbClr val="75B5B8"/>
                </a:solidFill>
                <a:latin typeface="Arial"/>
                <a:ea typeface="Arial"/>
                <a:cs typeface="Arial"/>
                <a:sym typeface="Arial"/>
              </a:rPr>
              <a:t>Values </a:t>
            </a:r>
            <a:endParaRPr b="0" i="0" sz="6000" u="none" cap="none" strike="noStrike">
              <a:solidFill>
                <a:srgbClr val="75B5B8"/>
              </a:solidFill>
              <a:latin typeface="Arial"/>
              <a:ea typeface="Arial"/>
              <a:cs typeface="Arial"/>
              <a:sym typeface="Arial"/>
            </a:endParaRPr>
          </a:p>
          <a:p>
            <a:pPr indent="0" lvl="0" marL="0" marR="0" rtl="0" algn="l">
              <a:lnSpc>
                <a:spcPct val="100000"/>
              </a:lnSpc>
              <a:spcBef>
                <a:spcPts val="0"/>
              </a:spcBef>
              <a:spcAft>
                <a:spcPts val="0"/>
              </a:spcAft>
              <a:buNone/>
            </a:pPr>
            <a:r>
              <a:rPr b="1" i="0" lang="en-GB" sz="6000" u="none" cap="none" strike="noStrike">
                <a:solidFill>
                  <a:srgbClr val="75B5B8"/>
                </a:solidFill>
                <a:latin typeface="Arial"/>
                <a:ea typeface="Arial"/>
                <a:cs typeface="Arial"/>
                <a:sym typeface="Arial"/>
              </a:rPr>
              <a:t>Attitudes</a:t>
            </a:r>
            <a:endParaRPr b="0" i="0" sz="6000" u="none" cap="none" strike="noStrike">
              <a:solidFill>
                <a:srgbClr val="75B5B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GB" sz="6000" u="none" cap="none" strike="noStrike">
                <a:solidFill>
                  <a:srgbClr val="75B5B8"/>
                </a:solidFill>
                <a:latin typeface="Arial"/>
                <a:ea typeface="Arial"/>
                <a:cs typeface="Arial"/>
                <a:sym typeface="Arial"/>
              </a:rPr>
              <a:t>Beliefs</a:t>
            </a:r>
            <a:endParaRPr b="0" i="0" sz="6000" u="none" cap="none" strike="noStrike">
              <a:solidFill>
                <a:srgbClr val="75B5B8"/>
              </a:solidFill>
              <a:latin typeface="Arial"/>
              <a:ea typeface="Arial"/>
              <a:cs typeface="Arial"/>
              <a:sym typeface="Arial"/>
            </a:endParaRPr>
          </a:p>
        </p:txBody>
      </p:sp>
      <p:sp>
        <p:nvSpPr>
          <p:cNvPr id="251" name="Google Shape;251;p11"/>
          <p:cNvSpPr/>
          <p:nvPr/>
        </p:nvSpPr>
        <p:spPr>
          <a:xfrm>
            <a:off x="10311019" y="2321128"/>
            <a:ext cx="5526182" cy="697810"/>
          </a:xfrm>
          <a:prstGeom prst="rect">
            <a:avLst/>
          </a:prstGeom>
          <a:noFill/>
          <a:ln>
            <a:noFill/>
          </a:ln>
        </p:spPr>
        <p:txBody>
          <a:bodyPr anchorCtr="0" anchor="t" bIns="91400" lIns="182850" spcFirstLastPara="1" rIns="182850" wrap="square" tIns="91400">
            <a:noAutofit/>
          </a:bodyPr>
          <a:lstStyle/>
          <a:p>
            <a:pPr indent="0" lvl="0" marL="0" marR="0" rtl="0" algn="r">
              <a:lnSpc>
                <a:spcPct val="100000"/>
              </a:lnSpc>
              <a:spcBef>
                <a:spcPts val="0"/>
              </a:spcBef>
              <a:spcAft>
                <a:spcPts val="0"/>
              </a:spcAft>
              <a:buClr>
                <a:srgbClr val="005999"/>
              </a:buClr>
              <a:buSzPts val="3200"/>
              <a:buFont typeface="Arial"/>
              <a:buNone/>
            </a:pPr>
            <a:r>
              <a:rPr b="1" i="0" lang="en-GB" sz="6000" u="none" cap="none" strike="noStrike">
                <a:solidFill>
                  <a:srgbClr val="005E52"/>
                </a:solidFill>
                <a:latin typeface="Arial"/>
                <a:ea typeface="Arial"/>
                <a:cs typeface="Arial"/>
                <a:sym typeface="Arial"/>
              </a:rPr>
              <a:t>Systems</a:t>
            </a:r>
            <a:endParaRPr b="0" i="0" sz="6000" u="none" cap="none" strike="noStrike">
              <a:solidFill>
                <a:srgbClr val="005E52"/>
              </a:solidFill>
              <a:latin typeface="Arial"/>
              <a:ea typeface="Arial"/>
              <a:cs typeface="Arial"/>
              <a:sym typeface="Arial"/>
            </a:endParaRPr>
          </a:p>
        </p:txBody>
      </p:sp>
      <p:sp>
        <p:nvSpPr>
          <p:cNvPr id="252" name="Google Shape;252;p11"/>
          <p:cNvSpPr txBox="1"/>
          <p:nvPr/>
        </p:nvSpPr>
        <p:spPr>
          <a:xfrm>
            <a:off x="5602657" y="4636655"/>
            <a:ext cx="7125052" cy="1015582"/>
          </a:xfrm>
          <a:prstGeom prst="rect">
            <a:avLst/>
          </a:prstGeom>
          <a:noFill/>
          <a:ln>
            <a:noFill/>
          </a:ln>
        </p:spPr>
        <p:txBody>
          <a:bodyPr anchorCtr="0" anchor="t" bIns="91400" lIns="182850" spcFirstLastPara="1" rIns="182850" wrap="square" tIns="91400">
            <a:spAutoFit/>
          </a:bodyPr>
          <a:lstStyle/>
          <a:p>
            <a:pPr indent="0" lvl="0" marL="0" marR="0" rtl="0" algn="ctr">
              <a:lnSpc>
                <a:spcPct val="100000"/>
              </a:lnSpc>
              <a:spcBef>
                <a:spcPts val="0"/>
              </a:spcBef>
              <a:spcAft>
                <a:spcPts val="0"/>
              </a:spcAft>
              <a:buClr>
                <a:schemeClr val="dk1"/>
              </a:buClr>
              <a:buSzPts val="1800"/>
              <a:buFont typeface="Arial"/>
              <a:buNone/>
            </a:pPr>
            <a:r>
              <a:rPr b="0" i="0" lang="en-GB" sz="5400" u="none" cap="none" strike="noStrike">
                <a:solidFill>
                  <a:schemeClr val="dk1"/>
                </a:solidFill>
                <a:latin typeface="Arial"/>
                <a:ea typeface="Arial"/>
                <a:cs typeface="Arial"/>
                <a:sym typeface="Arial"/>
              </a:rPr>
              <a:t>Relationship</a:t>
            </a:r>
            <a:endParaRPr b="0" i="0" sz="5400" u="none" cap="none" strike="noStrike">
              <a:solidFill>
                <a:schemeClr val="dk1"/>
              </a:solidFill>
              <a:latin typeface="Arial"/>
              <a:ea typeface="Arial"/>
              <a:cs typeface="Arial"/>
              <a:sym typeface="Arial"/>
            </a:endParaRPr>
          </a:p>
        </p:txBody>
      </p:sp>
      <p:sp>
        <p:nvSpPr>
          <p:cNvPr id="253" name="Google Shape;253;p11"/>
          <p:cNvSpPr/>
          <p:nvPr/>
        </p:nvSpPr>
        <p:spPr>
          <a:xfrm>
            <a:off x="9270074" y="7398609"/>
            <a:ext cx="7587663" cy="1167257"/>
          </a:xfrm>
          <a:prstGeom prst="rect">
            <a:avLst/>
          </a:prstGeom>
          <a:noFill/>
          <a:ln>
            <a:noFill/>
          </a:ln>
        </p:spPr>
        <p:txBody>
          <a:bodyPr anchorCtr="0" anchor="t" bIns="91400" lIns="182850" spcFirstLastPara="1" rIns="182850" wrap="square" tIns="91400">
            <a:noAutofit/>
          </a:bodyPr>
          <a:lstStyle/>
          <a:p>
            <a:pPr indent="0" lvl="0" marL="0" marR="0" rtl="0" algn="r">
              <a:lnSpc>
                <a:spcPct val="100000"/>
              </a:lnSpc>
              <a:spcBef>
                <a:spcPts val="0"/>
              </a:spcBef>
              <a:spcAft>
                <a:spcPts val="0"/>
              </a:spcAft>
              <a:buClr>
                <a:schemeClr val="accent2"/>
              </a:buClr>
              <a:buSzPts val="3200"/>
              <a:buFont typeface="Arial"/>
              <a:buNone/>
            </a:pPr>
            <a:r>
              <a:rPr b="1" i="0" lang="en-GB" sz="6000" u="none" cap="none" strike="noStrike">
                <a:solidFill>
                  <a:srgbClr val="4B8673"/>
                </a:solidFill>
                <a:latin typeface="Arial"/>
                <a:ea typeface="Arial"/>
                <a:cs typeface="Arial"/>
                <a:sym typeface="Arial"/>
              </a:rPr>
              <a:t>Participation</a:t>
            </a:r>
            <a:endParaRPr b="0" i="0" sz="6000" u="none" cap="none" strike="noStrike">
              <a:solidFill>
                <a:srgbClr val="4B8673"/>
              </a:solidFill>
              <a:latin typeface="Arial"/>
              <a:ea typeface="Arial"/>
              <a:cs typeface="Arial"/>
              <a:sym typeface="Arial"/>
            </a:endParaRPr>
          </a:p>
        </p:txBody>
      </p:sp>
      <p:sp>
        <p:nvSpPr>
          <p:cNvPr id="254" name="Google Shape;254;p11"/>
          <p:cNvSpPr/>
          <p:nvPr/>
        </p:nvSpPr>
        <p:spPr>
          <a:xfrm>
            <a:off x="3032205" y="2350820"/>
            <a:ext cx="4036200" cy="677400"/>
          </a:xfrm>
          <a:prstGeom prst="rect">
            <a:avLst/>
          </a:prstGeom>
          <a:no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chemeClr val="accent4"/>
              </a:buClr>
              <a:buSzPts val="3200"/>
              <a:buFont typeface="Arial"/>
              <a:buNone/>
            </a:pPr>
            <a:r>
              <a:rPr b="1" i="0" lang="en-GB" sz="6000" u="none" cap="none" strike="noStrike">
                <a:solidFill>
                  <a:srgbClr val="699887"/>
                </a:solidFill>
                <a:latin typeface="Arial"/>
                <a:ea typeface="Arial"/>
                <a:cs typeface="Arial"/>
                <a:sym typeface="Arial"/>
              </a:rPr>
              <a:t>Skills</a:t>
            </a:r>
            <a:endParaRPr b="0" i="0" sz="6000" u="none" cap="none" strike="noStrike">
              <a:solidFill>
                <a:srgbClr val="699887"/>
              </a:solidFill>
              <a:latin typeface="Arial"/>
              <a:ea typeface="Arial"/>
              <a:cs typeface="Arial"/>
              <a:sym typeface="Arial"/>
            </a:endParaRPr>
          </a:p>
        </p:txBody>
      </p:sp>
      <p:sp>
        <p:nvSpPr>
          <p:cNvPr id="255" name="Google Shape;255;p11"/>
          <p:cNvSpPr txBox="1"/>
          <p:nvPr>
            <p:ph idx="1" type="body"/>
          </p:nvPr>
        </p:nvSpPr>
        <p:spPr>
          <a:xfrm>
            <a:off x="2241642" y="555004"/>
            <a:ext cx="11489015" cy="1098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75B5B8"/>
              </a:buClr>
              <a:buSzPts val="4800"/>
              <a:buNone/>
            </a:pPr>
            <a:r>
              <a:rPr lang="en-GB" sz="3800"/>
              <a:t>How can we improve?</a:t>
            </a:r>
            <a:endParaRPr sz="3800"/>
          </a:p>
          <a:p>
            <a:pPr indent="0" lvl="0" marL="0" rtl="0" algn="l">
              <a:lnSpc>
                <a:spcPct val="120000"/>
              </a:lnSpc>
              <a:spcBef>
                <a:spcPts val="0"/>
              </a:spcBef>
              <a:spcAft>
                <a:spcPts val="0"/>
              </a:spcAft>
              <a:buClr>
                <a:srgbClr val="75B5B8"/>
              </a:buClr>
              <a:buSzPts val="3000"/>
              <a:buNone/>
            </a:pPr>
            <a:r>
              <a:t/>
            </a:r>
            <a:endParaRPr sz="3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2"/>
          <p:cNvSpPr txBox="1"/>
          <p:nvPr>
            <p:ph idx="1" type="body"/>
          </p:nvPr>
        </p:nvSpPr>
        <p:spPr>
          <a:xfrm>
            <a:off x="2160000" y="538272"/>
            <a:ext cx="14650182" cy="2047910"/>
          </a:xfrm>
          <a:prstGeom prst="rect">
            <a:avLst/>
          </a:prstGeom>
          <a:noFill/>
          <a:ln>
            <a:noFill/>
          </a:ln>
        </p:spPr>
        <p:txBody>
          <a:bodyPr anchorCtr="0" anchor="t" bIns="0" lIns="0" spcFirstLastPara="1" rIns="0" wrap="square" tIns="0">
            <a:noAutofit/>
          </a:bodyPr>
          <a:lstStyle/>
          <a:p>
            <a:pPr indent="-228600" lvl="0" marL="457200" rtl="0" algn="l">
              <a:lnSpc>
                <a:spcPct val="90000"/>
              </a:lnSpc>
              <a:spcBef>
                <a:spcPts val="1500"/>
              </a:spcBef>
              <a:spcAft>
                <a:spcPts val="0"/>
              </a:spcAft>
              <a:buClr>
                <a:srgbClr val="75B5B8"/>
              </a:buClr>
              <a:buSzPts val="4800"/>
              <a:buNone/>
            </a:pPr>
            <a:r>
              <a:rPr lang="en-GB" sz="3800"/>
              <a:t>What changes in the experience of </a:t>
            </a:r>
            <a:endParaRPr sz="3800"/>
          </a:p>
          <a:p>
            <a:pPr indent="-228600" lvl="0" marL="457200" rtl="0" algn="l">
              <a:lnSpc>
                <a:spcPct val="90000"/>
              </a:lnSpc>
              <a:spcBef>
                <a:spcPts val="1500"/>
              </a:spcBef>
              <a:spcAft>
                <a:spcPts val="0"/>
              </a:spcAft>
              <a:buClr>
                <a:srgbClr val="75B5B8"/>
              </a:buClr>
              <a:buSzPts val="4800"/>
              <a:buNone/>
            </a:pPr>
            <a:r>
              <a:rPr lang="en-GB" sz="3800"/>
              <a:t>the person?</a:t>
            </a:r>
            <a:endParaRPr sz="3800"/>
          </a:p>
        </p:txBody>
      </p:sp>
      <p:sp>
        <p:nvSpPr>
          <p:cNvPr id="261" name="Google Shape;261;p12"/>
          <p:cNvSpPr txBox="1"/>
          <p:nvPr>
            <p:ph idx="2" type="body"/>
          </p:nvPr>
        </p:nvSpPr>
        <p:spPr>
          <a:xfrm>
            <a:off x="2060163" y="2856214"/>
            <a:ext cx="14169891" cy="2909092"/>
          </a:xfrm>
          <a:prstGeom prst="rect">
            <a:avLst/>
          </a:prstGeom>
          <a:noFill/>
          <a:ln>
            <a:noFill/>
          </a:ln>
        </p:spPr>
        <p:txBody>
          <a:bodyPr anchorCtr="0" anchor="t" bIns="0" lIns="0" spcFirstLastPara="1" rIns="0" wrap="square" tIns="0">
            <a:noAutofit/>
          </a:bodyPr>
          <a:lstStyle/>
          <a:p>
            <a:pPr indent="-228600" lvl="0" marL="457200" rtl="0" algn="l">
              <a:lnSpc>
                <a:spcPct val="120000"/>
              </a:lnSpc>
              <a:spcBef>
                <a:spcPts val="1500"/>
              </a:spcBef>
              <a:spcAft>
                <a:spcPts val="0"/>
              </a:spcAft>
              <a:buClr>
                <a:schemeClr val="dk1"/>
              </a:buClr>
              <a:buSzPts val="2400"/>
              <a:buNone/>
            </a:pPr>
            <a:r>
              <a:rPr lang="en-GB" sz="3600"/>
              <a:t>Supported rather than “ falling through the cracks”</a:t>
            </a:r>
            <a:endParaRPr/>
          </a:p>
          <a:p>
            <a:pPr indent="-228600" lvl="0" marL="457200" rtl="0" algn="l">
              <a:lnSpc>
                <a:spcPct val="120000"/>
              </a:lnSpc>
              <a:spcBef>
                <a:spcPts val="1500"/>
              </a:spcBef>
              <a:spcAft>
                <a:spcPts val="0"/>
              </a:spcAft>
              <a:buClr>
                <a:schemeClr val="dk1"/>
              </a:buClr>
              <a:buSzPts val="2400"/>
              <a:buNone/>
            </a:pPr>
            <a:r>
              <a:t/>
            </a:r>
            <a:endParaRPr sz="3600"/>
          </a:p>
          <a:p>
            <a:pPr indent="-228600" lvl="0" marL="457200" rtl="0" algn="l">
              <a:lnSpc>
                <a:spcPct val="120000"/>
              </a:lnSpc>
              <a:spcBef>
                <a:spcPts val="1500"/>
              </a:spcBef>
              <a:spcAft>
                <a:spcPts val="0"/>
              </a:spcAft>
              <a:buClr>
                <a:schemeClr val="dk1"/>
              </a:buClr>
              <a:buSzPts val="2400"/>
              <a:buNone/>
            </a:pPr>
            <a:r>
              <a:rPr lang="en-GB" sz="3600"/>
              <a:t>Confident rather than disempowered</a:t>
            </a:r>
            <a:endParaRPr/>
          </a:p>
          <a:p>
            <a:pPr indent="-228600" lvl="0" marL="457200" rtl="0" algn="l">
              <a:lnSpc>
                <a:spcPct val="120000"/>
              </a:lnSpc>
              <a:spcBef>
                <a:spcPts val="1500"/>
              </a:spcBef>
              <a:spcAft>
                <a:spcPts val="0"/>
              </a:spcAft>
              <a:buClr>
                <a:schemeClr val="dk1"/>
              </a:buClr>
              <a:buSzPts val="2400"/>
              <a:buNone/>
            </a:pPr>
            <a:r>
              <a:t/>
            </a:r>
            <a:endParaRPr sz="3600"/>
          </a:p>
          <a:p>
            <a:pPr indent="-228600" lvl="0" marL="457200" rtl="0" algn="l">
              <a:lnSpc>
                <a:spcPct val="120000"/>
              </a:lnSpc>
              <a:spcBef>
                <a:spcPts val="1500"/>
              </a:spcBef>
              <a:spcAft>
                <a:spcPts val="0"/>
              </a:spcAft>
              <a:buClr>
                <a:schemeClr val="dk1"/>
              </a:buClr>
              <a:buSzPts val="2400"/>
              <a:buNone/>
            </a:pPr>
            <a:r>
              <a:rPr lang="en-GB" sz="3600"/>
              <a:t>Hopeful not despairing </a:t>
            </a:r>
            <a:endParaRPr/>
          </a:p>
          <a:p>
            <a:pPr indent="-228600" lvl="0" marL="457200" rtl="0" algn="l">
              <a:lnSpc>
                <a:spcPct val="120000"/>
              </a:lnSpc>
              <a:spcBef>
                <a:spcPts val="1500"/>
              </a:spcBef>
              <a:spcAft>
                <a:spcPts val="0"/>
              </a:spcAft>
              <a:buClr>
                <a:schemeClr val="dk1"/>
              </a:buClr>
              <a:buSzPts val="2400"/>
              <a:buNone/>
            </a:pPr>
            <a:r>
              <a:t/>
            </a:r>
            <a:endParaRPr sz="3600"/>
          </a:p>
          <a:p>
            <a:pPr indent="-228600" lvl="0" marL="457200" rtl="0" algn="l">
              <a:lnSpc>
                <a:spcPct val="120000"/>
              </a:lnSpc>
              <a:spcBef>
                <a:spcPts val="1500"/>
              </a:spcBef>
              <a:spcAft>
                <a:spcPts val="0"/>
              </a:spcAft>
              <a:buClr>
                <a:schemeClr val="dk1"/>
              </a:buClr>
              <a:buSzPts val="2400"/>
              <a:buNone/>
            </a:pPr>
            <a:r>
              <a:rPr lang="en-GB" sz="3600"/>
              <a:t>Trusting not adversarial </a:t>
            </a:r>
            <a:endParaRPr/>
          </a:p>
          <a:p>
            <a:pPr indent="-228600" lvl="0" marL="457200" rtl="0" algn="l">
              <a:lnSpc>
                <a:spcPct val="120000"/>
              </a:lnSpc>
              <a:spcBef>
                <a:spcPts val="1500"/>
              </a:spcBef>
              <a:spcAft>
                <a:spcPts val="0"/>
              </a:spcAft>
              <a:buClr>
                <a:schemeClr val="dk1"/>
              </a:buClr>
              <a:buSzPts val="2400"/>
              <a:buNone/>
            </a:pPr>
            <a:r>
              <a:t/>
            </a:r>
            <a:endParaRPr sz="3600"/>
          </a:p>
          <a:p>
            <a:pPr indent="-228600" lvl="0" marL="457200" rtl="0" algn="l">
              <a:lnSpc>
                <a:spcPct val="120000"/>
              </a:lnSpc>
              <a:spcBef>
                <a:spcPts val="1500"/>
              </a:spcBef>
              <a:spcAft>
                <a:spcPts val="0"/>
              </a:spcAft>
              <a:buClr>
                <a:schemeClr val="dk1"/>
              </a:buClr>
              <a:buSzPts val="2400"/>
              <a:buNone/>
            </a:pPr>
            <a:r>
              <a:t/>
            </a:r>
            <a:endParaRPr sz="3600"/>
          </a:p>
        </p:txBody>
      </p:sp>
      <p:pic>
        <p:nvPicPr>
          <p:cNvPr descr="A blue liquid pouring into a bucket&#10;&#10;Description automatically generated" id="262" name="Google Shape;262;p12"/>
          <p:cNvPicPr preferRelativeResize="0"/>
          <p:nvPr/>
        </p:nvPicPr>
        <p:blipFill rotWithShape="1">
          <a:blip r:embed="rId3">
            <a:alphaModFix/>
          </a:blip>
          <a:srcRect b="0" l="0" r="0" t="0"/>
          <a:stretch/>
        </p:blipFill>
        <p:spPr>
          <a:xfrm>
            <a:off x="12921002" y="970530"/>
            <a:ext cx="4110718" cy="4171950"/>
          </a:xfrm>
          <a:prstGeom prst="rect">
            <a:avLst/>
          </a:prstGeom>
          <a:noFill/>
          <a:ln>
            <a:noFill/>
          </a:ln>
        </p:spPr>
      </p:pic>
      <p:pic>
        <p:nvPicPr>
          <p:cNvPr descr="A faucet with water coming out of it&#10;&#10;Description automatically generated" id="263" name="Google Shape;263;p12"/>
          <p:cNvPicPr preferRelativeResize="0"/>
          <p:nvPr/>
        </p:nvPicPr>
        <p:blipFill rotWithShape="1">
          <a:blip r:embed="rId4">
            <a:alphaModFix/>
          </a:blip>
          <a:srcRect b="0" l="0" r="0" t="0"/>
          <a:stretch/>
        </p:blipFill>
        <p:spPr>
          <a:xfrm>
            <a:off x="13278188" y="4955721"/>
            <a:ext cx="4090308" cy="44168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fbadf1c406_0_76"/>
          <p:cNvSpPr txBox="1"/>
          <p:nvPr/>
        </p:nvSpPr>
        <p:spPr>
          <a:xfrm>
            <a:off x="766058" y="4329372"/>
            <a:ext cx="15888300" cy="1581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GB" sz="8100" u="none" cap="none" strike="noStrike">
                <a:solidFill>
                  <a:srgbClr val="FFFFFF"/>
                </a:solidFill>
                <a:latin typeface="Arial"/>
                <a:ea typeface="Arial"/>
                <a:cs typeface="Arial"/>
                <a:sym typeface="Arial"/>
              </a:rPr>
              <a:t>Panel Discussion - </a:t>
            </a:r>
            <a:r>
              <a:rPr lang="en-GB" sz="8100">
                <a:solidFill>
                  <a:srgbClr val="FFFFFF"/>
                </a:solidFill>
              </a:rPr>
              <a:t>Reform of Disability Services</a:t>
            </a:r>
            <a:r>
              <a:rPr b="0" i="0" lang="en-GB" sz="8100" u="none" cap="none" strike="noStrike">
                <a:solidFill>
                  <a:srgbClr val="FFFFFF"/>
                </a:solidFill>
                <a:latin typeface="Arial"/>
                <a:ea typeface="Arial"/>
                <a:cs typeface="Arial"/>
                <a:sym typeface="Arial"/>
              </a:rPr>
              <a:t> </a:t>
            </a:r>
            <a:endParaRPr/>
          </a:p>
        </p:txBody>
      </p:sp>
      <p:sp>
        <p:nvSpPr>
          <p:cNvPr id="269" name="Google Shape;269;g2fbadf1c406_0_76"/>
          <p:cNvSpPr txBox="1"/>
          <p:nvPr/>
        </p:nvSpPr>
        <p:spPr>
          <a:xfrm>
            <a:off x="17571534" y="9778652"/>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None/>
            </a:pPr>
            <a:fld id="{00000000-1234-1234-1234-123412341234}" type="slidenum">
              <a:rPr b="1" i="0" lang="en-GB" sz="1901" u="none" cap="none" strike="noStrike">
                <a:solidFill>
                  <a:srgbClr val="FFFFFF"/>
                </a:solidFill>
                <a:latin typeface="Arial"/>
                <a:ea typeface="Arial"/>
                <a:cs typeface="Arial"/>
                <a:sym typeface="Arial"/>
              </a:rPr>
              <a:t>‹#›</a:t>
            </a:fld>
            <a:endParaRPr b="1" i="0" sz="1901" u="none" cap="none" strike="noStrike">
              <a:solidFill>
                <a:srgbClr val="FFFFFF"/>
              </a:solidFill>
              <a:latin typeface="Arial"/>
              <a:ea typeface="Arial"/>
              <a:cs typeface="Arial"/>
              <a:sym typeface="Arial"/>
            </a:endParaRPr>
          </a:p>
        </p:txBody>
      </p:sp>
      <p:sp>
        <p:nvSpPr>
          <p:cNvPr id="270" name="Google Shape;270;g2fbadf1c406_0_76"/>
          <p:cNvSpPr/>
          <p:nvPr/>
        </p:nvSpPr>
        <p:spPr>
          <a:xfrm>
            <a:off x="2205700" y="7083573"/>
            <a:ext cx="13373100" cy="2268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GB" sz="3600">
                <a:solidFill>
                  <a:srgbClr val="FFFFFF"/>
                </a:solidFill>
              </a:rPr>
              <a:t>Sean O’Rourke (Chair), </a:t>
            </a:r>
            <a:endParaRPr sz="3600">
              <a:solidFill>
                <a:srgbClr val="FFFFFF"/>
              </a:solidFill>
            </a:endParaRPr>
          </a:p>
          <a:p>
            <a:pPr indent="0" lvl="0" marL="0" rtl="0" algn="ctr">
              <a:spcBef>
                <a:spcPts val="0"/>
              </a:spcBef>
              <a:spcAft>
                <a:spcPts val="0"/>
              </a:spcAft>
              <a:buClr>
                <a:schemeClr val="dk1"/>
              </a:buClr>
              <a:buSzPts val="1100"/>
              <a:buFont typeface="Arial"/>
              <a:buNone/>
            </a:pPr>
            <a:r>
              <a:rPr lang="en-GB" sz="3600">
                <a:solidFill>
                  <a:srgbClr val="FFFFFF"/>
                </a:solidFill>
              </a:rPr>
              <a:t>David Walsh, Kate Killeen White, Colm Ó’Conaill, Derval McDonagh, Jacqui Browne</a:t>
            </a:r>
            <a:endParaRPr sz="3600">
              <a:solidFill>
                <a:srgbClr val="FFFFFF"/>
              </a:solidFill>
            </a:endParaRPr>
          </a:p>
          <a:p>
            <a:pPr indent="0" lvl="0" marL="0" marR="0" rtl="0" algn="ctr">
              <a:lnSpc>
                <a:spcPct val="100000"/>
              </a:lnSpc>
              <a:spcBef>
                <a:spcPts val="0"/>
              </a:spcBef>
              <a:spcAft>
                <a:spcPts val="0"/>
              </a:spcAft>
              <a:buNone/>
            </a:pPr>
            <a:r>
              <a:t/>
            </a:r>
            <a:endParaRPr sz="3600">
              <a:solidFill>
                <a:srgbClr val="FFFFFF"/>
              </a:solidFill>
            </a:endParaRPr>
          </a:p>
          <a:p>
            <a:pPr indent="0" lvl="0" marL="0" marR="0" rtl="0" algn="ctr">
              <a:lnSpc>
                <a:spcPct val="100000"/>
              </a:lnSpc>
              <a:spcBef>
                <a:spcPts val="0"/>
              </a:spcBef>
              <a:spcAft>
                <a:spcPts val="0"/>
              </a:spcAft>
              <a:buNone/>
            </a:pPr>
            <a:r>
              <a:t/>
            </a:r>
            <a:endParaRPr b="0" i="0" sz="36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fbadf1c406_0_153"/>
          <p:cNvSpPr txBox="1"/>
          <p:nvPr/>
        </p:nvSpPr>
        <p:spPr>
          <a:xfrm>
            <a:off x="766058" y="4329372"/>
            <a:ext cx="15888300" cy="158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GB" sz="8100">
                <a:solidFill>
                  <a:srgbClr val="FFFFFF"/>
                </a:solidFill>
              </a:rPr>
              <a:t>Case Study:</a:t>
            </a:r>
            <a:endParaRPr/>
          </a:p>
        </p:txBody>
      </p:sp>
      <p:sp>
        <p:nvSpPr>
          <p:cNvPr id="276" name="Google Shape;276;g2fbadf1c406_0_153"/>
          <p:cNvSpPr txBox="1"/>
          <p:nvPr/>
        </p:nvSpPr>
        <p:spPr>
          <a:xfrm>
            <a:off x="17571534" y="9778652"/>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None/>
            </a:pPr>
            <a:fld id="{00000000-1234-1234-1234-123412341234}" type="slidenum">
              <a:rPr b="1" i="0" lang="en-GB" sz="1901" u="none" cap="none" strike="noStrike">
                <a:solidFill>
                  <a:srgbClr val="FFFFFF"/>
                </a:solidFill>
                <a:latin typeface="Arial"/>
                <a:ea typeface="Arial"/>
                <a:cs typeface="Arial"/>
                <a:sym typeface="Arial"/>
              </a:rPr>
              <a:t>‹#›</a:t>
            </a:fld>
            <a:endParaRPr b="1" i="0" sz="1901" u="none" cap="none" strike="noStrike">
              <a:solidFill>
                <a:srgbClr val="FFFFFF"/>
              </a:solidFill>
              <a:latin typeface="Arial"/>
              <a:ea typeface="Arial"/>
              <a:cs typeface="Arial"/>
              <a:sym typeface="Arial"/>
            </a:endParaRPr>
          </a:p>
        </p:txBody>
      </p:sp>
      <p:sp>
        <p:nvSpPr>
          <p:cNvPr id="277" name="Google Shape;277;g2fbadf1c406_0_153"/>
          <p:cNvSpPr/>
          <p:nvPr/>
        </p:nvSpPr>
        <p:spPr>
          <a:xfrm>
            <a:off x="834075" y="6084573"/>
            <a:ext cx="13373100" cy="2268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100"/>
              <a:buNone/>
            </a:pPr>
            <a:r>
              <a:rPr lang="en-GB" sz="4100">
                <a:solidFill>
                  <a:srgbClr val="FFFFFF"/>
                </a:solidFill>
              </a:rPr>
              <a:t>Joe O’Keefe</a:t>
            </a:r>
            <a:endParaRPr sz="4100">
              <a:solidFill>
                <a:srgbClr val="FFFFFF"/>
              </a:solidFill>
            </a:endParaRPr>
          </a:p>
          <a:p>
            <a:pPr indent="0" lvl="0" marL="0" marR="0" rtl="0" algn="l">
              <a:lnSpc>
                <a:spcPct val="100000"/>
              </a:lnSpc>
              <a:spcBef>
                <a:spcPts val="0"/>
              </a:spcBef>
              <a:spcAft>
                <a:spcPts val="0"/>
              </a:spcAft>
              <a:buNone/>
            </a:pPr>
            <a:r>
              <a:t/>
            </a:r>
            <a:endParaRPr sz="4100">
              <a:solidFill>
                <a:srgbClr val="FFFFFF"/>
              </a:solidFill>
            </a:endParaRPr>
          </a:p>
          <a:p>
            <a:pPr indent="0" lvl="0" marL="0" marR="0" rtl="0" algn="l">
              <a:lnSpc>
                <a:spcPct val="100000"/>
              </a:lnSpc>
              <a:spcBef>
                <a:spcPts val="0"/>
              </a:spcBef>
              <a:spcAft>
                <a:spcPts val="0"/>
              </a:spcAft>
              <a:buNone/>
            </a:pPr>
            <a:r>
              <a:t/>
            </a:r>
            <a:endParaRPr b="0" i="0" sz="41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fb95dd32b9_1_5"/>
          <p:cNvSpPr txBox="1"/>
          <p:nvPr>
            <p:ph idx="1" type="body"/>
          </p:nvPr>
        </p:nvSpPr>
        <p:spPr>
          <a:xfrm>
            <a:off x="2157971" y="557775"/>
            <a:ext cx="9057000" cy="162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75B5B8"/>
              </a:buClr>
              <a:buSzPts val="4800"/>
              <a:buNone/>
            </a:pPr>
            <a:r>
              <a:rPr lang="en-GB" sz="3800"/>
              <a:t>The Component Part of our System</a:t>
            </a:r>
            <a:endParaRPr sz="3800"/>
          </a:p>
        </p:txBody>
      </p:sp>
      <p:grpSp>
        <p:nvGrpSpPr>
          <p:cNvPr id="141" name="Google Shape;141;g2fb95dd32b9_1_5"/>
          <p:cNvGrpSpPr/>
          <p:nvPr/>
        </p:nvGrpSpPr>
        <p:grpSpPr>
          <a:xfrm>
            <a:off x="6868077" y="2469916"/>
            <a:ext cx="5229346" cy="5518191"/>
            <a:chOff x="5846520" y="-208991"/>
            <a:chExt cx="5229346" cy="5518191"/>
          </a:xfrm>
        </p:grpSpPr>
        <p:sp>
          <p:nvSpPr>
            <p:cNvPr id="142" name="Google Shape;142;g2fb95dd32b9_1_5"/>
            <p:cNvSpPr/>
            <p:nvPr/>
          </p:nvSpPr>
          <p:spPr>
            <a:xfrm>
              <a:off x="7785139" y="2233713"/>
              <a:ext cx="2728200" cy="2728200"/>
            </a:xfrm>
            <a:custGeom>
              <a:rect b="b" l="l" r="r" t="t"/>
              <a:pathLst>
                <a:path extrusionOk="0" h="120000" w="12000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2fb95dd32b9_1_5"/>
            <p:cNvSpPr txBox="1"/>
            <p:nvPr/>
          </p:nvSpPr>
          <p:spPr>
            <a:xfrm>
              <a:off x="8333604" y="2872752"/>
              <a:ext cx="1631100" cy="14022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Governance and Accountability </a:t>
              </a:r>
              <a:endParaRPr/>
            </a:p>
          </p:txBody>
        </p:sp>
        <p:sp>
          <p:nvSpPr>
            <p:cNvPr id="144" name="Google Shape;144;g2fb95dd32b9_1_5"/>
            <p:cNvSpPr/>
            <p:nvPr/>
          </p:nvSpPr>
          <p:spPr>
            <a:xfrm>
              <a:off x="6197893" y="1588894"/>
              <a:ext cx="1984200" cy="1984200"/>
            </a:xfrm>
            <a:custGeom>
              <a:rect b="b" l="l" r="r" t="t"/>
              <a:pathLst>
                <a:path extrusionOk="0" h="120000" w="12000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rgbClr val="C9C9C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2fb95dd32b9_1_5"/>
            <p:cNvSpPr txBox="1"/>
            <p:nvPr/>
          </p:nvSpPr>
          <p:spPr>
            <a:xfrm>
              <a:off x="6697385" y="2091405"/>
              <a:ext cx="985200" cy="9789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Policy and Rights</a:t>
              </a:r>
              <a:endParaRPr/>
            </a:p>
          </p:txBody>
        </p:sp>
        <p:sp>
          <p:nvSpPr>
            <p:cNvPr id="146" name="Google Shape;146;g2fb95dd32b9_1_5"/>
            <p:cNvSpPr/>
            <p:nvPr/>
          </p:nvSpPr>
          <p:spPr>
            <a:xfrm rot="-900089">
              <a:off x="7285518" y="223001"/>
              <a:ext cx="1991160" cy="1938037"/>
            </a:xfrm>
            <a:custGeom>
              <a:rect b="b" l="l" r="r" t="t"/>
              <a:pathLst>
                <a:path extrusionOk="0" h="120000" w="120000">
                  <a:moveTo>
                    <a:pt x="90130" y="30393"/>
                  </a:moveTo>
                  <a:lnTo>
                    <a:pt x="107272" y="24761"/>
                  </a:lnTo>
                  <a:lnTo>
                    <a:pt x="113903" y="36116"/>
                  </a:lnTo>
                  <a:lnTo>
                    <a:pt x="100999" y="49005"/>
                  </a:lnTo>
                  <a:lnTo>
                    <a:pt x="100999" y="49005"/>
                  </a:lnTo>
                  <a:cubicBezTo>
                    <a:pt x="102974" y="56205"/>
                    <a:pt x="102974" y="63795"/>
                    <a:pt x="100999" y="70995"/>
                  </a:cubicBezTo>
                  <a:lnTo>
                    <a:pt x="113903" y="83884"/>
                  </a:lnTo>
                  <a:lnTo>
                    <a:pt x="107272" y="95239"/>
                  </a:lnTo>
                  <a:lnTo>
                    <a:pt x="90130" y="89607"/>
                  </a:lnTo>
                  <a:cubicBezTo>
                    <a:pt x="84811" y="94898"/>
                    <a:pt x="78163" y="98693"/>
                    <a:pt x="70869" y="100602"/>
                  </a:cubicBezTo>
                  <a:lnTo>
                    <a:pt x="66750" y="118602"/>
                  </a:lnTo>
                  <a:lnTo>
                    <a:pt x="53250" y="118602"/>
                  </a:lnTo>
                  <a:lnTo>
                    <a:pt x="49131" y="100602"/>
                  </a:lnTo>
                  <a:cubicBezTo>
                    <a:pt x="41837" y="98693"/>
                    <a:pt x="35189" y="94898"/>
                    <a:pt x="29870" y="89607"/>
                  </a:cubicBezTo>
                  <a:lnTo>
                    <a:pt x="12728" y="95239"/>
                  </a:lnTo>
                  <a:lnTo>
                    <a:pt x="6097" y="83884"/>
                  </a:lnTo>
                  <a:lnTo>
                    <a:pt x="19001" y="70995"/>
                  </a:lnTo>
                  <a:lnTo>
                    <a:pt x="19001" y="70995"/>
                  </a:lnTo>
                  <a:cubicBezTo>
                    <a:pt x="17026" y="63795"/>
                    <a:pt x="17026" y="56205"/>
                    <a:pt x="19001" y="49005"/>
                  </a:cubicBezTo>
                  <a:lnTo>
                    <a:pt x="6097" y="36116"/>
                  </a:lnTo>
                  <a:lnTo>
                    <a:pt x="12728" y="24761"/>
                  </a:lnTo>
                  <a:lnTo>
                    <a:pt x="29870" y="30393"/>
                  </a:lnTo>
                  <a:lnTo>
                    <a:pt x="29870" y="30393"/>
                  </a:lnTo>
                  <a:cubicBezTo>
                    <a:pt x="35189" y="25102"/>
                    <a:pt x="41837" y="21307"/>
                    <a:pt x="49131" y="19398"/>
                  </a:cubicBezTo>
                  <a:lnTo>
                    <a:pt x="53250" y="1398"/>
                  </a:lnTo>
                  <a:lnTo>
                    <a:pt x="66750" y="1398"/>
                  </a:lnTo>
                  <a:lnTo>
                    <a:pt x="70869" y="19398"/>
                  </a:lnTo>
                  <a:cubicBezTo>
                    <a:pt x="78163" y="21307"/>
                    <a:pt x="84811" y="25102"/>
                    <a:pt x="90130" y="30393"/>
                  </a:cubicBezTo>
                  <a:close/>
                </a:path>
              </a:pathLst>
            </a:custGeom>
            <a:solidFill>
              <a:srgbClr val="9CC2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2fb95dd32b9_1_5"/>
            <p:cNvSpPr txBox="1"/>
            <p:nvPr/>
          </p:nvSpPr>
          <p:spPr>
            <a:xfrm>
              <a:off x="7725422" y="644955"/>
              <a:ext cx="1111500" cy="10944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rgbClr val="2E75B5"/>
                  </a:solidFill>
                  <a:latin typeface="Arial"/>
                  <a:ea typeface="Arial"/>
                  <a:cs typeface="Arial"/>
                  <a:sym typeface="Arial"/>
                </a:rPr>
                <a:t>Quality and Safety </a:t>
              </a:r>
              <a:endParaRPr/>
            </a:p>
          </p:txBody>
        </p:sp>
        <p:sp>
          <p:nvSpPr>
            <p:cNvPr id="148" name="Google Shape;148;g2fb95dd32b9_1_5"/>
            <p:cNvSpPr/>
            <p:nvPr/>
          </p:nvSpPr>
          <p:spPr>
            <a:xfrm>
              <a:off x="7583866" y="1817200"/>
              <a:ext cx="3492000" cy="3492000"/>
            </a:xfrm>
            <a:custGeom>
              <a:rect b="b" l="l" r="r" t="t"/>
              <a:pathLst>
                <a:path extrusionOk="0" h="120000" w="120000">
                  <a:moveTo>
                    <a:pt x="53923" y="4079"/>
                  </a:moveTo>
                  <a:lnTo>
                    <a:pt x="53923" y="4079"/>
                  </a:lnTo>
                  <a:cubicBezTo>
                    <a:pt x="77191" y="1551"/>
                    <a:pt x="99593" y="13694"/>
                    <a:pt x="110174" y="34570"/>
                  </a:cubicBezTo>
                  <a:cubicBezTo>
                    <a:pt x="120754" y="55447"/>
                    <a:pt x="117303" y="80694"/>
                    <a:pt x="101507" y="97964"/>
                  </a:cubicBezTo>
                  <a:lnTo>
                    <a:pt x="104049" y="100707"/>
                  </a:lnTo>
                  <a:lnTo>
                    <a:pt x="96320" y="99197"/>
                  </a:lnTo>
                  <a:lnTo>
                    <a:pt x="95128" y="91079"/>
                  </a:lnTo>
                  <a:lnTo>
                    <a:pt x="97669" y="93822"/>
                  </a:lnTo>
                  <a:cubicBezTo>
                    <a:pt x="111684" y="78212"/>
                    <a:pt x="114620" y="55575"/>
                    <a:pt x="105050" y="36906"/>
                  </a:cubicBezTo>
                  <a:cubicBezTo>
                    <a:pt x="95480" y="18237"/>
                    <a:pt x="75387" y="7406"/>
                    <a:pt x="54531" y="9672"/>
                  </a:cubicBezTo>
                  <a:close/>
                </a:path>
              </a:pathLst>
            </a:cu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2fb95dd32b9_1_5"/>
            <p:cNvSpPr/>
            <p:nvPr/>
          </p:nvSpPr>
          <p:spPr>
            <a:xfrm>
              <a:off x="5846520" y="1146611"/>
              <a:ext cx="2537100" cy="2537100"/>
            </a:xfrm>
            <a:custGeom>
              <a:rect b="b" l="l" r="r" t="t"/>
              <a:pathLst>
                <a:path extrusionOk="0" h="120000" w="12000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2fb95dd32b9_1_5"/>
            <p:cNvSpPr/>
            <p:nvPr/>
          </p:nvSpPr>
          <p:spPr>
            <a:xfrm>
              <a:off x="6859507" y="-208991"/>
              <a:ext cx="2735400" cy="2735400"/>
            </a:xfrm>
            <a:custGeom>
              <a:rect b="b" l="l" r="r" t="t"/>
              <a:pathLst>
                <a:path extrusionOk="0" h="120000" w="12000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51" name="Google Shape;151;g2fb95dd32b9_1_5"/>
          <p:cNvPicPr preferRelativeResize="0"/>
          <p:nvPr/>
        </p:nvPicPr>
        <p:blipFill rotWithShape="1">
          <a:blip r:embed="rId3">
            <a:alphaModFix/>
          </a:blip>
          <a:srcRect b="0" l="0" r="0" t="0"/>
          <a:stretch/>
        </p:blipFill>
        <p:spPr>
          <a:xfrm>
            <a:off x="3184508" y="1884116"/>
            <a:ext cx="1824795" cy="1923293"/>
          </a:xfrm>
          <a:prstGeom prst="rect">
            <a:avLst/>
          </a:prstGeom>
          <a:noFill/>
          <a:ln>
            <a:noFill/>
          </a:ln>
        </p:spPr>
      </p:pic>
      <p:pic>
        <p:nvPicPr>
          <p:cNvPr id="152" name="Google Shape;152;g2fb95dd32b9_1_5"/>
          <p:cNvPicPr preferRelativeResize="0"/>
          <p:nvPr/>
        </p:nvPicPr>
        <p:blipFill rotWithShape="1">
          <a:blip r:embed="rId4">
            <a:alphaModFix/>
          </a:blip>
          <a:srcRect b="0" l="0" r="0" t="0"/>
          <a:stretch/>
        </p:blipFill>
        <p:spPr>
          <a:xfrm>
            <a:off x="13657294" y="1608698"/>
            <a:ext cx="3272597" cy="782006"/>
          </a:xfrm>
          <a:prstGeom prst="rect">
            <a:avLst/>
          </a:prstGeom>
          <a:noFill/>
          <a:ln>
            <a:noFill/>
          </a:ln>
        </p:spPr>
      </p:pic>
      <p:pic>
        <p:nvPicPr>
          <p:cNvPr id="153" name="Google Shape;153;g2fb95dd32b9_1_5"/>
          <p:cNvPicPr preferRelativeResize="0"/>
          <p:nvPr/>
        </p:nvPicPr>
        <p:blipFill rotWithShape="1">
          <a:blip r:embed="rId5">
            <a:alphaModFix/>
          </a:blip>
          <a:srcRect b="0" l="0" r="0" t="0"/>
          <a:stretch/>
        </p:blipFill>
        <p:spPr>
          <a:xfrm>
            <a:off x="14617431" y="2945713"/>
            <a:ext cx="2099391" cy="1200923"/>
          </a:xfrm>
          <a:prstGeom prst="rect">
            <a:avLst/>
          </a:prstGeom>
          <a:noFill/>
          <a:ln>
            <a:noFill/>
          </a:ln>
        </p:spPr>
      </p:pic>
      <p:pic>
        <p:nvPicPr>
          <p:cNvPr id="154" name="Google Shape;154;g2fb95dd32b9_1_5"/>
          <p:cNvPicPr preferRelativeResize="0"/>
          <p:nvPr/>
        </p:nvPicPr>
        <p:blipFill rotWithShape="1">
          <a:blip r:embed="rId6">
            <a:alphaModFix/>
          </a:blip>
          <a:srcRect b="0" l="0" r="0" t="0"/>
          <a:stretch/>
        </p:blipFill>
        <p:spPr>
          <a:xfrm>
            <a:off x="13531400" y="4243151"/>
            <a:ext cx="2950029" cy="556466"/>
          </a:xfrm>
          <a:prstGeom prst="rect">
            <a:avLst/>
          </a:prstGeom>
          <a:noFill/>
          <a:ln>
            <a:noFill/>
          </a:ln>
        </p:spPr>
      </p:pic>
      <p:pic>
        <p:nvPicPr>
          <p:cNvPr id="155" name="Google Shape;155;g2fb95dd32b9_1_5"/>
          <p:cNvPicPr preferRelativeResize="0"/>
          <p:nvPr/>
        </p:nvPicPr>
        <p:blipFill rotWithShape="1">
          <a:blip r:embed="rId7">
            <a:alphaModFix/>
          </a:blip>
          <a:srcRect b="0" l="0" r="0" t="0"/>
          <a:stretch/>
        </p:blipFill>
        <p:spPr>
          <a:xfrm>
            <a:off x="1020532" y="6202016"/>
            <a:ext cx="3613925" cy="2650211"/>
          </a:xfrm>
          <a:prstGeom prst="rect">
            <a:avLst/>
          </a:prstGeom>
          <a:noFill/>
          <a:ln>
            <a:noFill/>
          </a:ln>
        </p:spPr>
      </p:pic>
      <p:pic>
        <p:nvPicPr>
          <p:cNvPr id="156" name="Google Shape;156;g2fb95dd32b9_1_5"/>
          <p:cNvPicPr preferRelativeResize="0"/>
          <p:nvPr/>
        </p:nvPicPr>
        <p:blipFill rotWithShape="1">
          <a:blip r:embed="rId8">
            <a:alphaModFix/>
          </a:blip>
          <a:srcRect b="0" l="0" r="0" t="0"/>
          <a:stretch/>
        </p:blipFill>
        <p:spPr>
          <a:xfrm>
            <a:off x="985484" y="1896034"/>
            <a:ext cx="2258640" cy="1796027"/>
          </a:xfrm>
          <a:prstGeom prst="rect">
            <a:avLst/>
          </a:prstGeom>
          <a:noFill/>
          <a:ln>
            <a:noFill/>
          </a:ln>
        </p:spPr>
      </p:pic>
      <p:pic>
        <p:nvPicPr>
          <p:cNvPr id="157" name="Google Shape;157;g2fb95dd32b9_1_5"/>
          <p:cNvPicPr preferRelativeResize="0"/>
          <p:nvPr/>
        </p:nvPicPr>
        <p:blipFill rotWithShape="1">
          <a:blip r:embed="rId9">
            <a:alphaModFix/>
          </a:blip>
          <a:srcRect b="0" l="0" r="0" t="0"/>
          <a:stretch/>
        </p:blipFill>
        <p:spPr>
          <a:xfrm>
            <a:off x="5066461" y="2939483"/>
            <a:ext cx="2519990" cy="1112429"/>
          </a:xfrm>
          <a:prstGeom prst="rect">
            <a:avLst/>
          </a:prstGeom>
          <a:noFill/>
          <a:ln>
            <a:noFill/>
          </a:ln>
        </p:spPr>
      </p:pic>
      <p:pic>
        <p:nvPicPr>
          <p:cNvPr id="158" name="Google Shape;158;g2fb95dd32b9_1_5"/>
          <p:cNvPicPr preferRelativeResize="0"/>
          <p:nvPr/>
        </p:nvPicPr>
        <p:blipFill rotWithShape="1">
          <a:blip r:embed="rId10">
            <a:alphaModFix/>
          </a:blip>
          <a:srcRect b="0" l="0" r="0" t="0"/>
          <a:stretch/>
        </p:blipFill>
        <p:spPr>
          <a:xfrm>
            <a:off x="5024828" y="6842030"/>
            <a:ext cx="2544664" cy="1085225"/>
          </a:xfrm>
          <a:prstGeom prst="rect">
            <a:avLst/>
          </a:prstGeom>
          <a:noFill/>
          <a:ln>
            <a:noFill/>
          </a:ln>
        </p:spPr>
      </p:pic>
      <p:pic>
        <p:nvPicPr>
          <p:cNvPr id="159" name="Google Shape;159;g2fb95dd32b9_1_5"/>
          <p:cNvPicPr preferRelativeResize="0"/>
          <p:nvPr/>
        </p:nvPicPr>
        <p:blipFill rotWithShape="1">
          <a:blip r:embed="rId11">
            <a:alphaModFix/>
          </a:blip>
          <a:srcRect b="0" l="0" r="0" t="0"/>
          <a:stretch/>
        </p:blipFill>
        <p:spPr>
          <a:xfrm>
            <a:off x="13657293" y="5165538"/>
            <a:ext cx="3406701" cy="979764"/>
          </a:xfrm>
          <a:prstGeom prst="rect">
            <a:avLst/>
          </a:prstGeom>
          <a:noFill/>
          <a:ln>
            <a:noFill/>
          </a:ln>
        </p:spPr>
      </p:pic>
      <p:pic>
        <p:nvPicPr>
          <p:cNvPr id="160" name="Google Shape;160;g2fb95dd32b9_1_5"/>
          <p:cNvPicPr preferRelativeResize="0"/>
          <p:nvPr/>
        </p:nvPicPr>
        <p:blipFill rotWithShape="1">
          <a:blip r:embed="rId12">
            <a:alphaModFix/>
          </a:blip>
          <a:srcRect b="0" l="0" r="0" t="0"/>
          <a:stretch/>
        </p:blipFill>
        <p:spPr>
          <a:xfrm>
            <a:off x="12872010" y="6929679"/>
            <a:ext cx="1255524" cy="709371"/>
          </a:xfrm>
          <a:prstGeom prst="rect">
            <a:avLst/>
          </a:prstGeom>
          <a:noFill/>
          <a:ln>
            <a:noFill/>
          </a:ln>
        </p:spPr>
      </p:pic>
      <p:pic>
        <p:nvPicPr>
          <p:cNvPr id="161" name="Google Shape;161;g2fb95dd32b9_1_5"/>
          <p:cNvPicPr preferRelativeResize="0"/>
          <p:nvPr/>
        </p:nvPicPr>
        <p:blipFill rotWithShape="1">
          <a:blip r:embed="rId13">
            <a:alphaModFix/>
          </a:blip>
          <a:srcRect b="0" l="0" r="0" t="0"/>
          <a:stretch/>
        </p:blipFill>
        <p:spPr>
          <a:xfrm>
            <a:off x="13054139" y="8171363"/>
            <a:ext cx="3427290" cy="973181"/>
          </a:xfrm>
          <a:prstGeom prst="rect">
            <a:avLst/>
          </a:prstGeom>
          <a:noFill/>
          <a:ln>
            <a:noFill/>
          </a:ln>
        </p:spPr>
      </p:pic>
      <p:pic>
        <p:nvPicPr>
          <p:cNvPr id="162" name="Google Shape;162;g2fb95dd32b9_1_5"/>
          <p:cNvPicPr preferRelativeResize="0"/>
          <p:nvPr/>
        </p:nvPicPr>
        <p:blipFill rotWithShape="1">
          <a:blip r:embed="rId14">
            <a:alphaModFix/>
          </a:blip>
          <a:srcRect b="0" l="0" r="0" t="0"/>
          <a:stretch/>
        </p:blipFill>
        <p:spPr>
          <a:xfrm>
            <a:off x="14773332" y="6402160"/>
            <a:ext cx="2290662" cy="1573430"/>
          </a:xfrm>
          <a:prstGeom prst="rect">
            <a:avLst/>
          </a:prstGeom>
          <a:noFill/>
          <a:ln>
            <a:noFill/>
          </a:ln>
        </p:spPr>
      </p:pic>
      <p:pic>
        <p:nvPicPr>
          <p:cNvPr id="163" name="Google Shape;163;g2fb95dd32b9_1_5"/>
          <p:cNvPicPr preferRelativeResize="0"/>
          <p:nvPr/>
        </p:nvPicPr>
        <p:blipFill rotWithShape="1">
          <a:blip r:embed="rId15">
            <a:alphaModFix/>
          </a:blip>
          <a:srcRect b="0" l="0" r="0" t="0"/>
          <a:stretch/>
        </p:blipFill>
        <p:spPr>
          <a:xfrm>
            <a:off x="10253120" y="2622650"/>
            <a:ext cx="4168061" cy="1253951"/>
          </a:xfrm>
          <a:prstGeom prst="rect">
            <a:avLst/>
          </a:prstGeom>
          <a:noFill/>
          <a:ln>
            <a:noFill/>
          </a:ln>
        </p:spPr>
      </p:pic>
      <p:pic>
        <p:nvPicPr>
          <p:cNvPr id="164" name="Google Shape;164;g2fb95dd32b9_1_5"/>
          <p:cNvPicPr preferRelativeResize="0"/>
          <p:nvPr/>
        </p:nvPicPr>
        <p:blipFill rotWithShape="1">
          <a:blip r:embed="rId16">
            <a:alphaModFix/>
          </a:blip>
          <a:srcRect b="0" l="0" r="0" t="0"/>
          <a:stretch/>
        </p:blipFill>
        <p:spPr>
          <a:xfrm>
            <a:off x="5710914" y="8088962"/>
            <a:ext cx="6686550" cy="1200150"/>
          </a:xfrm>
          <a:prstGeom prst="rect">
            <a:avLst/>
          </a:prstGeom>
          <a:noFill/>
          <a:ln>
            <a:noFill/>
          </a:ln>
        </p:spPr>
      </p:pic>
      <p:pic>
        <p:nvPicPr>
          <p:cNvPr id="165" name="Google Shape;165;g2fb95dd32b9_1_5"/>
          <p:cNvPicPr preferRelativeResize="0"/>
          <p:nvPr/>
        </p:nvPicPr>
        <p:blipFill rotWithShape="1">
          <a:blip r:embed="rId17">
            <a:alphaModFix/>
          </a:blip>
          <a:srcRect b="0" l="0" r="0" t="0"/>
          <a:stretch/>
        </p:blipFill>
        <p:spPr>
          <a:xfrm>
            <a:off x="7007028" y="1670146"/>
            <a:ext cx="3164120" cy="864659"/>
          </a:xfrm>
          <a:prstGeom prst="rect">
            <a:avLst/>
          </a:prstGeom>
          <a:noFill/>
          <a:ln>
            <a:noFill/>
          </a:ln>
        </p:spPr>
      </p:pic>
      <p:pic>
        <p:nvPicPr>
          <p:cNvPr id="166" name="Google Shape;166;g2fb95dd32b9_1_5"/>
          <p:cNvPicPr preferRelativeResize="0"/>
          <p:nvPr/>
        </p:nvPicPr>
        <p:blipFill rotWithShape="1">
          <a:blip r:embed="rId18">
            <a:alphaModFix/>
          </a:blip>
          <a:srcRect b="0" l="0" r="0" t="0"/>
          <a:stretch/>
        </p:blipFill>
        <p:spPr>
          <a:xfrm>
            <a:off x="11986622" y="4146635"/>
            <a:ext cx="1446653" cy="1752284"/>
          </a:xfrm>
          <a:prstGeom prst="rect">
            <a:avLst/>
          </a:prstGeom>
          <a:noFill/>
          <a:ln>
            <a:noFill/>
          </a:ln>
        </p:spPr>
      </p:pic>
      <p:pic>
        <p:nvPicPr>
          <p:cNvPr id="167" name="Google Shape;167;g2fb95dd32b9_1_5"/>
          <p:cNvPicPr preferRelativeResize="0"/>
          <p:nvPr/>
        </p:nvPicPr>
        <p:blipFill rotWithShape="1">
          <a:blip r:embed="rId19">
            <a:alphaModFix/>
          </a:blip>
          <a:srcRect b="0" l="0" r="0" t="0"/>
          <a:stretch/>
        </p:blipFill>
        <p:spPr>
          <a:xfrm>
            <a:off x="1261323" y="4766256"/>
            <a:ext cx="2835582" cy="985848"/>
          </a:xfrm>
          <a:prstGeom prst="rect">
            <a:avLst/>
          </a:prstGeom>
          <a:noFill/>
          <a:ln>
            <a:noFill/>
          </a:ln>
        </p:spPr>
      </p:pic>
      <p:pic>
        <p:nvPicPr>
          <p:cNvPr id="168" name="Google Shape;168;g2fb95dd32b9_1_5"/>
          <p:cNvPicPr preferRelativeResize="0"/>
          <p:nvPr/>
        </p:nvPicPr>
        <p:blipFill rotWithShape="1">
          <a:blip r:embed="rId20">
            <a:alphaModFix/>
          </a:blip>
          <a:srcRect b="0" l="0" r="0" t="0"/>
          <a:stretch/>
        </p:blipFill>
        <p:spPr>
          <a:xfrm>
            <a:off x="4798489" y="4597019"/>
            <a:ext cx="2208539" cy="2126306"/>
          </a:xfrm>
          <a:prstGeom prst="rect">
            <a:avLst/>
          </a:prstGeom>
          <a:noFill/>
          <a:ln>
            <a:noFill/>
          </a:ln>
        </p:spPr>
      </p:pic>
      <p:pic>
        <p:nvPicPr>
          <p:cNvPr id="169" name="Google Shape;169;g2fb95dd32b9_1_5"/>
          <p:cNvPicPr preferRelativeResize="0"/>
          <p:nvPr/>
        </p:nvPicPr>
        <p:blipFill rotWithShape="1">
          <a:blip r:embed="rId21">
            <a:alphaModFix/>
          </a:blip>
          <a:srcRect b="0" l="0" r="0" t="0"/>
          <a:stretch/>
        </p:blipFill>
        <p:spPr>
          <a:xfrm>
            <a:off x="3324294" y="3924141"/>
            <a:ext cx="2464923" cy="681189"/>
          </a:xfrm>
          <a:prstGeom prst="rect">
            <a:avLst/>
          </a:prstGeom>
          <a:noFill/>
          <a:ln>
            <a:noFill/>
          </a:ln>
        </p:spPr>
      </p:pic>
      <p:pic>
        <p:nvPicPr>
          <p:cNvPr id="170" name="Google Shape;170;g2fb95dd32b9_1_5"/>
          <p:cNvPicPr preferRelativeResize="0"/>
          <p:nvPr/>
        </p:nvPicPr>
        <p:blipFill rotWithShape="1">
          <a:blip r:embed="rId22">
            <a:alphaModFix/>
          </a:blip>
          <a:srcRect b="0" l="0" r="0" t="0"/>
          <a:stretch/>
        </p:blipFill>
        <p:spPr>
          <a:xfrm>
            <a:off x="11555028" y="454952"/>
            <a:ext cx="1684871" cy="1998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4"/>
          <p:cNvSpPr/>
          <p:nvPr/>
        </p:nvSpPr>
        <p:spPr>
          <a:xfrm>
            <a:off x="6953764" y="6715296"/>
            <a:ext cx="11379200" cy="3279960"/>
          </a:xfrm>
          <a:prstGeom prst="rect">
            <a:avLst/>
          </a:prstGeom>
          <a:solidFill>
            <a:srgbClr val="B2D0CA"/>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None/>
            </a:pPr>
            <a:r>
              <a:rPr b="1" i="0" lang="en-GB" sz="4400" u="none" cap="none" strike="noStrike">
                <a:solidFill>
                  <a:schemeClr val="lt1"/>
                </a:solidFill>
                <a:latin typeface="Calibri"/>
                <a:ea typeface="Calibri"/>
                <a:cs typeface="Calibri"/>
                <a:sym typeface="Calibri"/>
              </a:rPr>
              <a:t>Slainte care, Regional Health Areas </a:t>
            </a:r>
            <a:endParaRPr b="1" i="0" sz="4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chemeClr val="lt1"/>
                </a:solidFill>
                <a:latin typeface="Calibri"/>
                <a:ea typeface="Calibri"/>
                <a:cs typeface="Calibri"/>
                <a:sym typeface="Calibri"/>
              </a:rPr>
              <a:t>and the UNCRPD</a:t>
            </a:r>
            <a:endParaRPr b="1" i="0" sz="4400" u="none" cap="none" strike="noStrike">
              <a:solidFill>
                <a:schemeClr val="lt1"/>
              </a:solidFill>
              <a:latin typeface="Calibri"/>
              <a:ea typeface="Calibri"/>
              <a:cs typeface="Calibri"/>
              <a:sym typeface="Calibri"/>
            </a:endParaRPr>
          </a:p>
        </p:txBody>
      </p:sp>
      <p:sp>
        <p:nvSpPr>
          <p:cNvPr id="176" name="Google Shape;176;p4"/>
          <p:cNvSpPr/>
          <p:nvPr/>
        </p:nvSpPr>
        <p:spPr>
          <a:xfrm>
            <a:off x="6953775" y="2921350"/>
            <a:ext cx="11334300" cy="3793800"/>
          </a:xfrm>
          <a:prstGeom prst="rect">
            <a:avLst/>
          </a:prstGeom>
          <a:solidFill>
            <a:srgbClr val="75B5B8"/>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177" name="Google Shape;177;p4"/>
          <p:cNvSpPr/>
          <p:nvPr/>
        </p:nvSpPr>
        <p:spPr>
          <a:xfrm>
            <a:off x="6953700" y="-50550"/>
            <a:ext cx="11334300" cy="3384000"/>
          </a:xfrm>
          <a:prstGeom prst="rect">
            <a:avLst/>
          </a:prstGeom>
          <a:solidFill>
            <a:srgbClr val="005E52"/>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005E52"/>
              </a:solidFill>
              <a:latin typeface="Calibri"/>
              <a:ea typeface="Calibri"/>
              <a:cs typeface="Calibri"/>
              <a:sym typeface="Calibri"/>
            </a:endParaRPr>
          </a:p>
        </p:txBody>
      </p:sp>
      <p:sp>
        <p:nvSpPr>
          <p:cNvPr id="178" name="Google Shape;178;p4"/>
          <p:cNvSpPr txBox="1"/>
          <p:nvPr>
            <p:ph idx="1" type="body"/>
          </p:nvPr>
        </p:nvSpPr>
        <p:spPr>
          <a:xfrm>
            <a:off x="2160000" y="555012"/>
            <a:ext cx="8794800" cy="162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75B5B8"/>
              </a:buClr>
              <a:buSzPts val="4800"/>
              <a:buNone/>
            </a:pPr>
            <a:r>
              <a:rPr lang="en-GB" sz="4400"/>
              <a:t>Inclusion Ireland</a:t>
            </a:r>
            <a:endParaRPr/>
          </a:p>
          <a:p>
            <a:pPr indent="0" lvl="0" marL="0" rtl="0" algn="l">
              <a:lnSpc>
                <a:spcPct val="90000"/>
              </a:lnSpc>
              <a:spcBef>
                <a:spcPts val="0"/>
              </a:spcBef>
              <a:spcAft>
                <a:spcPts val="0"/>
              </a:spcAft>
              <a:buClr>
                <a:srgbClr val="75B5B8"/>
              </a:buClr>
              <a:buSzPts val="4800"/>
              <a:buNone/>
            </a:pPr>
            <a:r>
              <a:t/>
            </a:r>
            <a:endParaRPr sz="2500"/>
          </a:p>
          <a:p>
            <a:pPr indent="0" lvl="0" marL="0" rtl="0" algn="l">
              <a:lnSpc>
                <a:spcPct val="90000"/>
              </a:lnSpc>
              <a:spcBef>
                <a:spcPts val="0"/>
              </a:spcBef>
              <a:spcAft>
                <a:spcPts val="0"/>
              </a:spcAft>
              <a:buClr>
                <a:srgbClr val="75B5B8"/>
              </a:buClr>
              <a:buSzPts val="4800"/>
              <a:buNone/>
            </a:pPr>
            <a:r>
              <a:t/>
            </a:r>
            <a:endParaRPr sz="2500"/>
          </a:p>
          <a:p>
            <a:pPr indent="0" lvl="0" marL="0" rtl="0" algn="l">
              <a:lnSpc>
                <a:spcPct val="90000"/>
              </a:lnSpc>
              <a:spcBef>
                <a:spcPts val="0"/>
              </a:spcBef>
              <a:spcAft>
                <a:spcPts val="0"/>
              </a:spcAft>
              <a:buClr>
                <a:srgbClr val="75B5B8"/>
              </a:buClr>
              <a:buSzPts val="4800"/>
              <a:buNone/>
            </a:pPr>
            <a:r>
              <a:t/>
            </a:r>
            <a:endParaRPr sz="2500"/>
          </a:p>
          <a:p>
            <a:pPr indent="0" lvl="0" marL="0" rtl="0" algn="l">
              <a:lnSpc>
                <a:spcPct val="90000"/>
              </a:lnSpc>
              <a:spcBef>
                <a:spcPts val="0"/>
              </a:spcBef>
              <a:spcAft>
                <a:spcPts val="0"/>
              </a:spcAft>
              <a:buClr>
                <a:srgbClr val="75B5B8"/>
              </a:buClr>
              <a:buSzPts val="4800"/>
              <a:buNone/>
            </a:pPr>
            <a:r>
              <a:t/>
            </a:r>
            <a:endParaRPr sz="2500"/>
          </a:p>
          <a:p>
            <a:pPr indent="0" lvl="0" marL="0" rtl="0" algn="l">
              <a:lnSpc>
                <a:spcPct val="90000"/>
              </a:lnSpc>
              <a:spcBef>
                <a:spcPts val="0"/>
              </a:spcBef>
              <a:spcAft>
                <a:spcPts val="0"/>
              </a:spcAft>
              <a:buClr>
                <a:srgbClr val="75B5B8"/>
              </a:buClr>
              <a:buSzPts val="4800"/>
              <a:buNone/>
            </a:pPr>
            <a:r>
              <a:t/>
            </a:r>
            <a:endParaRPr sz="2500"/>
          </a:p>
          <a:p>
            <a:pPr indent="0" lvl="0" marL="0" rtl="0" algn="l">
              <a:lnSpc>
                <a:spcPct val="90000"/>
              </a:lnSpc>
              <a:spcBef>
                <a:spcPts val="0"/>
              </a:spcBef>
              <a:spcAft>
                <a:spcPts val="0"/>
              </a:spcAft>
              <a:buClr>
                <a:srgbClr val="75B5B8"/>
              </a:buClr>
              <a:buSzPts val="4800"/>
              <a:buNone/>
            </a:pPr>
            <a:r>
              <a:t/>
            </a:r>
            <a:endParaRPr sz="2500"/>
          </a:p>
          <a:p>
            <a:pPr indent="0" lvl="0" marL="0" rtl="0" algn="l">
              <a:lnSpc>
                <a:spcPct val="90000"/>
              </a:lnSpc>
              <a:spcBef>
                <a:spcPts val="0"/>
              </a:spcBef>
              <a:spcAft>
                <a:spcPts val="0"/>
              </a:spcAft>
              <a:buClr>
                <a:srgbClr val="75B5B8"/>
              </a:buClr>
              <a:buSzPts val="4800"/>
              <a:buNone/>
            </a:pPr>
            <a:r>
              <a:t/>
            </a:r>
            <a:endParaRPr sz="2500"/>
          </a:p>
          <a:p>
            <a:pPr indent="0" lvl="0" marL="0" rtl="0" algn="l">
              <a:lnSpc>
                <a:spcPct val="90000"/>
              </a:lnSpc>
              <a:spcBef>
                <a:spcPts val="0"/>
              </a:spcBef>
              <a:spcAft>
                <a:spcPts val="0"/>
              </a:spcAft>
              <a:buClr>
                <a:srgbClr val="75B5B8"/>
              </a:buClr>
              <a:buSzPts val="4800"/>
              <a:buNone/>
            </a:pPr>
            <a:r>
              <a:t/>
            </a:r>
            <a:endParaRPr sz="2500"/>
          </a:p>
        </p:txBody>
      </p:sp>
      <p:sp>
        <p:nvSpPr>
          <p:cNvPr id="179" name="Google Shape;179;p4"/>
          <p:cNvSpPr/>
          <p:nvPr/>
        </p:nvSpPr>
        <p:spPr>
          <a:xfrm>
            <a:off x="6905831" y="4396927"/>
            <a:ext cx="11382169" cy="1492221"/>
          </a:xfrm>
          <a:prstGeom prst="rect">
            <a:avLst/>
          </a:prstGeom>
          <a:noFill/>
          <a:ln>
            <a:noFill/>
          </a:ln>
        </p:spPr>
        <p:txBody>
          <a:bodyPr anchorCtr="0" anchor="t"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chemeClr val="lt1"/>
                </a:solidFill>
                <a:latin typeface="Arial"/>
                <a:ea typeface="Arial"/>
                <a:cs typeface="Arial"/>
                <a:sym typeface="Arial"/>
              </a:rPr>
              <a:t>“ specialised “ support and community support </a:t>
            </a:r>
            <a:endParaRPr b="0" i="0" sz="4400" u="none" cap="none" strike="noStrike">
              <a:solidFill>
                <a:schemeClr val="lt1"/>
              </a:solidFill>
              <a:latin typeface="Arial"/>
              <a:ea typeface="Arial"/>
              <a:cs typeface="Arial"/>
              <a:sym typeface="Arial"/>
            </a:endParaRPr>
          </a:p>
        </p:txBody>
      </p:sp>
      <p:sp>
        <p:nvSpPr>
          <p:cNvPr id="180" name="Google Shape;180;p4"/>
          <p:cNvSpPr/>
          <p:nvPr/>
        </p:nvSpPr>
        <p:spPr>
          <a:xfrm>
            <a:off x="6911852" y="-199049"/>
            <a:ext cx="11376148" cy="1968352"/>
          </a:xfrm>
          <a:prstGeom prst="rect">
            <a:avLst/>
          </a:prstGeom>
          <a:noFill/>
          <a:ln>
            <a:noFill/>
          </a:ln>
        </p:spPr>
        <p:txBody>
          <a:bodyPr anchorCtr="0" anchor="t" bIns="91400" lIns="182850" spcFirstLastPara="1" rIns="182850" wrap="square" tIns="91400">
            <a:noAutofit/>
          </a:bodyPr>
          <a:lstStyle/>
          <a:p>
            <a:pPr indent="0" lvl="0" marL="0" marR="0" rtl="0" algn="ctr">
              <a:lnSpc>
                <a:spcPct val="100000"/>
              </a:lnSpc>
              <a:spcBef>
                <a:spcPts val="0"/>
              </a:spcBef>
              <a:spcAft>
                <a:spcPts val="0"/>
              </a:spcAft>
              <a:buNone/>
            </a:pPr>
            <a:r>
              <a:t/>
            </a:r>
            <a:endParaRPr b="1" i="0" sz="4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4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chemeClr val="lt1"/>
                </a:solidFill>
                <a:latin typeface="Arial"/>
                <a:ea typeface="Arial"/>
                <a:cs typeface="Arial"/>
                <a:sym typeface="Arial"/>
              </a:rPr>
              <a:t>Census facts and statistics</a:t>
            </a:r>
            <a:endParaRPr b="1" i="0" sz="4400" u="none" cap="none" strike="noStrike">
              <a:solidFill>
                <a:schemeClr val="lt1"/>
              </a:solidFill>
              <a:latin typeface="Arial"/>
              <a:ea typeface="Arial"/>
              <a:cs typeface="Arial"/>
              <a:sym typeface="Arial"/>
            </a:endParaRPr>
          </a:p>
        </p:txBody>
      </p:sp>
      <p:sp>
        <p:nvSpPr>
          <p:cNvPr id="181" name="Google Shape;181;p4"/>
          <p:cNvSpPr txBox="1"/>
          <p:nvPr/>
        </p:nvSpPr>
        <p:spPr>
          <a:xfrm>
            <a:off x="17571525" y="9929050"/>
            <a:ext cx="548700" cy="2433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900"/>
              <a:buFont typeface="Arial"/>
              <a:buNone/>
            </a:pPr>
            <a:fld id="{00000000-1234-1234-1234-123412341234}" type="slidenum">
              <a:rPr b="1" i="0" lang="en-GB" sz="1900" u="none" cap="none" strike="noStrike">
                <a:solidFill>
                  <a:schemeClr val="lt1"/>
                </a:solidFill>
                <a:latin typeface="Arial"/>
                <a:ea typeface="Arial"/>
                <a:cs typeface="Arial"/>
                <a:sym typeface="Arial"/>
              </a:rPr>
              <a:t>‹#›</a:t>
            </a:fld>
            <a:endParaRPr b="1" i="0" sz="19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5"/>
          <p:cNvSpPr txBox="1"/>
          <p:nvPr>
            <p:ph idx="1" type="body"/>
          </p:nvPr>
        </p:nvSpPr>
        <p:spPr>
          <a:xfrm>
            <a:off x="2187294" y="568660"/>
            <a:ext cx="9904621" cy="101448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4800"/>
              <a:buNone/>
            </a:pPr>
            <a:r>
              <a:rPr lang="en-GB" sz="3800"/>
              <a:t>What we sometimes hear</a:t>
            </a:r>
            <a:endParaRPr sz="3800"/>
          </a:p>
        </p:txBody>
      </p:sp>
      <p:sp>
        <p:nvSpPr>
          <p:cNvPr id="187" name="Google Shape;187;p5"/>
          <p:cNvSpPr/>
          <p:nvPr/>
        </p:nvSpPr>
        <p:spPr>
          <a:xfrm>
            <a:off x="12527280" y="0"/>
            <a:ext cx="5760600" cy="10003800"/>
          </a:xfrm>
          <a:prstGeom prst="rect">
            <a:avLst/>
          </a:prstGeom>
          <a:solidFill>
            <a:srgbClr val="75B5B8"/>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188" name="Google Shape;188;p5"/>
          <p:cNvSpPr/>
          <p:nvPr/>
        </p:nvSpPr>
        <p:spPr>
          <a:xfrm>
            <a:off x="12527280" y="1283230"/>
            <a:ext cx="5760600" cy="1169400"/>
          </a:xfrm>
          <a:prstGeom prst="rect">
            <a:avLst/>
          </a:prstGeom>
          <a:noFill/>
          <a:ln>
            <a:noFill/>
          </a:ln>
        </p:spPr>
        <p:txBody>
          <a:bodyPr anchorCtr="0" anchor="t"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7200"/>
              <a:buFont typeface="Arial"/>
              <a:buNone/>
            </a:pPr>
            <a:r>
              <a:rPr b="0" i="0" lang="en-GB" sz="7200" u="none" cap="none" strike="noStrike">
                <a:solidFill>
                  <a:schemeClr val="lt1"/>
                </a:solidFill>
                <a:latin typeface="Arial"/>
                <a:ea typeface="Arial"/>
                <a:cs typeface="Arial"/>
                <a:sym typeface="Arial"/>
              </a:rPr>
              <a:t>Voice of children and families</a:t>
            </a:r>
            <a:endParaRPr b="0" i="0" sz="7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89" name="Google Shape;189;p5"/>
          <p:cNvSpPr txBox="1"/>
          <p:nvPr>
            <p:ph idx="2" type="body"/>
          </p:nvPr>
        </p:nvSpPr>
        <p:spPr>
          <a:xfrm>
            <a:off x="369454" y="2448000"/>
            <a:ext cx="11914909" cy="2262546"/>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2400"/>
              <a:buNone/>
            </a:pPr>
            <a:r>
              <a:rPr lang="en-GB" sz="4000"/>
              <a:t>“When I meet a professional with my child, I have to repeat the same story over and over. I gave a nurse her hospital passport once and I was so blown away by the difference it made...it took her two minutes to read it but it totally changed the experience, we had photos of her at her birthday in there , she was able to support her to relax by talking about her party” </a:t>
            </a:r>
            <a:endParaRPr sz="4000"/>
          </a:p>
        </p:txBody>
      </p:sp>
      <p:sp>
        <p:nvSpPr>
          <p:cNvPr id="190" name="Google Shape;190;p5"/>
          <p:cNvSpPr txBox="1"/>
          <p:nvPr/>
        </p:nvSpPr>
        <p:spPr>
          <a:xfrm>
            <a:off x="17571525" y="9919199"/>
            <a:ext cx="548700" cy="367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900"/>
              <a:buFont typeface="Arial"/>
              <a:buNone/>
            </a:pPr>
            <a:fld id="{00000000-1234-1234-1234-123412341234}" type="slidenum">
              <a:rPr b="1" i="0" lang="en-GB" sz="1900" u="none" cap="none" strike="noStrike">
                <a:solidFill>
                  <a:schemeClr val="lt1"/>
                </a:solidFill>
                <a:latin typeface="Arial"/>
                <a:ea typeface="Arial"/>
                <a:cs typeface="Arial"/>
                <a:sym typeface="Arial"/>
              </a:rPr>
              <a:t>‹#›</a:t>
            </a:fld>
            <a:endParaRPr b="1" i="0" sz="1900" u="none" cap="none" strike="noStrike">
              <a:solidFill>
                <a:schemeClr val="lt1"/>
              </a:solidFill>
              <a:latin typeface="Arial"/>
              <a:ea typeface="Arial"/>
              <a:cs typeface="Arial"/>
              <a:sym typeface="Arial"/>
            </a:endParaRPr>
          </a:p>
        </p:txBody>
      </p:sp>
      <p:pic>
        <p:nvPicPr>
          <p:cNvPr descr="Graphical user interface&#10;&#10;Description automatically generated with low confidence" id="191" name="Google Shape;191;p5"/>
          <p:cNvPicPr preferRelativeResize="0"/>
          <p:nvPr/>
        </p:nvPicPr>
        <p:blipFill rotWithShape="1">
          <a:blip r:embed="rId3">
            <a:alphaModFix/>
          </a:blip>
          <a:srcRect b="0" l="0" r="0" t="0"/>
          <a:stretch/>
        </p:blipFill>
        <p:spPr>
          <a:xfrm>
            <a:off x="14063908" y="5321691"/>
            <a:ext cx="2687465" cy="26151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6"/>
          <p:cNvSpPr txBox="1"/>
          <p:nvPr>
            <p:ph idx="1" type="body"/>
          </p:nvPr>
        </p:nvSpPr>
        <p:spPr>
          <a:xfrm>
            <a:off x="2160000" y="555012"/>
            <a:ext cx="7770600" cy="162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4800"/>
              <a:buNone/>
            </a:pPr>
            <a:r>
              <a:rPr lang="en-GB" sz="3800"/>
              <a:t>What we hear</a:t>
            </a:r>
            <a:endParaRPr sz="3800"/>
          </a:p>
        </p:txBody>
      </p:sp>
      <p:sp>
        <p:nvSpPr>
          <p:cNvPr id="197" name="Google Shape;197;p6"/>
          <p:cNvSpPr/>
          <p:nvPr/>
        </p:nvSpPr>
        <p:spPr>
          <a:xfrm>
            <a:off x="12527280" y="0"/>
            <a:ext cx="5760600" cy="10003800"/>
          </a:xfrm>
          <a:prstGeom prst="rect">
            <a:avLst/>
          </a:prstGeom>
          <a:solidFill>
            <a:srgbClr val="75B5B8"/>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198" name="Google Shape;198;p6"/>
          <p:cNvSpPr/>
          <p:nvPr/>
        </p:nvSpPr>
        <p:spPr>
          <a:xfrm>
            <a:off x="12527280" y="1283230"/>
            <a:ext cx="5760600" cy="1169400"/>
          </a:xfrm>
          <a:prstGeom prst="rect">
            <a:avLst/>
          </a:prstGeom>
          <a:noFill/>
          <a:ln>
            <a:noFill/>
          </a:ln>
        </p:spPr>
        <p:txBody>
          <a:bodyPr anchorCtr="0" anchor="t"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7200"/>
              <a:buFont typeface="Arial"/>
              <a:buNone/>
            </a:pPr>
            <a:r>
              <a:rPr b="0" i="0" lang="en-GB" sz="7200" u="none" cap="none" strike="noStrike">
                <a:solidFill>
                  <a:schemeClr val="lt1"/>
                </a:solidFill>
                <a:latin typeface="Arial"/>
                <a:ea typeface="Arial"/>
                <a:cs typeface="Arial"/>
                <a:sym typeface="Arial"/>
              </a:rPr>
              <a:t>Voice of children and families</a:t>
            </a:r>
            <a:endParaRPr b="0" i="0" sz="7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99" name="Google Shape;199;p6"/>
          <p:cNvSpPr txBox="1"/>
          <p:nvPr>
            <p:ph idx="2" type="body"/>
          </p:nvPr>
        </p:nvSpPr>
        <p:spPr>
          <a:xfrm>
            <a:off x="369454" y="2448000"/>
            <a:ext cx="11914909" cy="2262546"/>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2400"/>
              <a:buNone/>
            </a:pPr>
            <a:r>
              <a:rPr lang="en-GB" sz="4000"/>
              <a:t>“ I wish that people would be more honest. I would way prefer knowing that the service is non-existent and not waste my precious family time on fighting for something . Honesty is a kindness”.</a:t>
            </a:r>
            <a:endParaRPr sz="4000"/>
          </a:p>
        </p:txBody>
      </p:sp>
      <p:sp>
        <p:nvSpPr>
          <p:cNvPr id="200" name="Google Shape;200;p6"/>
          <p:cNvSpPr txBox="1"/>
          <p:nvPr/>
        </p:nvSpPr>
        <p:spPr>
          <a:xfrm>
            <a:off x="17571525" y="9919199"/>
            <a:ext cx="548700" cy="367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900"/>
              <a:buFont typeface="Arial"/>
              <a:buNone/>
            </a:pPr>
            <a:fld id="{00000000-1234-1234-1234-123412341234}" type="slidenum">
              <a:rPr b="1" i="0" lang="en-GB" sz="1900" u="none" cap="none" strike="noStrike">
                <a:solidFill>
                  <a:schemeClr val="lt1"/>
                </a:solidFill>
                <a:latin typeface="Arial"/>
                <a:ea typeface="Arial"/>
                <a:cs typeface="Arial"/>
                <a:sym typeface="Arial"/>
              </a:rPr>
              <a:t>‹#›</a:t>
            </a:fld>
            <a:endParaRPr b="1" i="0" sz="1900" u="none" cap="none" strike="noStrike">
              <a:solidFill>
                <a:schemeClr val="lt1"/>
              </a:solidFill>
              <a:latin typeface="Arial"/>
              <a:ea typeface="Arial"/>
              <a:cs typeface="Arial"/>
              <a:sym typeface="Arial"/>
            </a:endParaRPr>
          </a:p>
        </p:txBody>
      </p:sp>
      <p:pic>
        <p:nvPicPr>
          <p:cNvPr descr="Graphical user interface&#10;&#10;Description automatically generated with low confidence" id="201" name="Google Shape;201;p6"/>
          <p:cNvPicPr preferRelativeResize="0"/>
          <p:nvPr/>
        </p:nvPicPr>
        <p:blipFill rotWithShape="1">
          <a:blip r:embed="rId3">
            <a:alphaModFix/>
          </a:blip>
          <a:srcRect b="0" l="0" r="0" t="0"/>
          <a:stretch/>
        </p:blipFill>
        <p:spPr>
          <a:xfrm>
            <a:off x="14063908" y="5321691"/>
            <a:ext cx="2687465" cy="26151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7"/>
          <p:cNvSpPr txBox="1"/>
          <p:nvPr>
            <p:ph idx="1" type="body"/>
          </p:nvPr>
        </p:nvSpPr>
        <p:spPr>
          <a:xfrm>
            <a:off x="2160000" y="555012"/>
            <a:ext cx="7770600" cy="162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4800"/>
              <a:buNone/>
            </a:pPr>
            <a:r>
              <a:rPr lang="en-GB" sz="3800"/>
              <a:t>What we hear</a:t>
            </a:r>
            <a:endParaRPr sz="3800"/>
          </a:p>
        </p:txBody>
      </p:sp>
      <p:sp>
        <p:nvSpPr>
          <p:cNvPr id="207" name="Google Shape;207;p7"/>
          <p:cNvSpPr/>
          <p:nvPr/>
        </p:nvSpPr>
        <p:spPr>
          <a:xfrm>
            <a:off x="12527280" y="0"/>
            <a:ext cx="5760600" cy="10003800"/>
          </a:xfrm>
          <a:prstGeom prst="rect">
            <a:avLst/>
          </a:prstGeom>
          <a:solidFill>
            <a:srgbClr val="75B5B8"/>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208" name="Google Shape;208;p7"/>
          <p:cNvSpPr/>
          <p:nvPr/>
        </p:nvSpPr>
        <p:spPr>
          <a:xfrm>
            <a:off x="12527280" y="1283231"/>
            <a:ext cx="5760600" cy="1169400"/>
          </a:xfrm>
          <a:prstGeom prst="rect">
            <a:avLst/>
          </a:prstGeom>
          <a:noFill/>
          <a:ln>
            <a:noFill/>
          </a:ln>
        </p:spPr>
        <p:txBody>
          <a:bodyPr anchorCtr="0" anchor="t"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7200"/>
              <a:buFont typeface="Arial"/>
              <a:buNone/>
            </a:pPr>
            <a:r>
              <a:rPr b="0" i="0" lang="en-GB" sz="7200" u="none" cap="none" strike="noStrike">
                <a:solidFill>
                  <a:schemeClr val="lt1"/>
                </a:solidFill>
                <a:latin typeface="Arial"/>
                <a:ea typeface="Arial"/>
                <a:cs typeface="Arial"/>
                <a:sym typeface="Arial"/>
              </a:rPr>
              <a:t>Voice of children and families</a:t>
            </a:r>
            <a:endParaRPr b="0" i="0" sz="7200" u="none" cap="none" strike="noStrike">
              <a:solidFill>
                <a:schemeClr val="lt1"/>
              </a:solidFill>
              <a:latin typeface="Arial"/>
              <a:ea typeface="Arial"/>
              <a:cs typeface="Arial"/>
              <a:sym typeface="Arial"/>
            </a:endParaRPr>
          </a:p>
        </p:txBody>
      </p:sp>
      <p:sp>
        <p:nvSpPr>
          <p:cNvPr id="209" name="Google Shape;209;p7"/>
          <p:cNvSpPr txBox="1"/>
          <p:nvPr>
            <p:ph idx="2" type="body"/>
          </p:nvPr>
        </p:nvSpPr>
        <p:spPr>
          <a:xfrm>
            <a:off x="369454" y="2448000"/>
            <a:ext cx="11914909" cy="2262546"/>
          </a:xfrm>
          <a:prstGeom prst="rect">
            <a:avLst/>
          </a:prstGeom>
          <a:noFill/>
          <a:ln>
            <a:noFill/>
          </a:ln>
        </p:spPr>
        <p:txBody>
          <a:bodyPr anchorCtr="0" anchor="t" bIns="0" lIns="0" spcFirstLastPara="1" rIns="0" wrap="square" tIns="0">
            <a:noAutofit/>
          </a:bodyPr>
          <a:lstStyle/>
          <a:p>
            <a:pPr indent="-228600" lvl="0" marL="457200" rtl="0" algn="l">
              <a:lnSpc>
                <a:spcPct val="120000"/>
              </a:lnSpc>
              <a:spcBef>
                <a:spcPts val="1500"/>
              </a:spcBef>
              <a:spcAft>
                <a:spcPts val="0"/>
              </a:spcAft>
              <a:buClr>
                <a:schemeClr val="dk1"/>
              </a:buClr>
              <a:buSzPts val="2400"/>
              <a:buNone/>
            </a:pPr>
            <a:r>
              <a:rPr lang="en-GB" sz="4000"/>
              <a:t>“ I want people to see my son as his full and brilliant self. Yes, he needs support, we all do we are all human, but because he is non-speaking people think he doesn’t pick up on what they are saying. He may not understand the words, but he understands when people are talking negatively about him. Imagine what that feels like ? </a:t>
            </a:r>
            <a:endParaRPr/>
          </a:p>
          <a:p>
            <a:pPr indent="0" lvl="0" marL="0" rtl="0" algn="l">
              <a:lnSpc>
                <a:spcPct val="120000"/>
              </a:lnSpc>
              <a:spcBef>
                <a:spcPts val="0"/>
              </a:spcBef>
              <a:spcAft>
                <a:spcPts val="0"/>
              </a:spcAft>
              <a:buSzPts val="3200"/>
              <a:buNone/>
            </a:pPr>
            <a:r>
              <a:t/>
            </a:r>
            <a:endParaRPr sz="2000"/>
          </a:p>
        </p:txBody>
      </p:sp>
      <p:sp>
        <p:nvSpPr>
          <p:cNvPr id="210" name="Google Shape;210;p7"/>
          <p:cNvSpPr txBox="1"/>
          <p:nvPr/>
        </p:nvSpPr>
        <p:spPr>
          <a:xfrm>
            <a:off x="17571525" y="9919199"/>
            <a:ext cx="548700" cy="367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900"/>
              <a:buFont typeface="Arial"/>
              <a:buNone/>
            </a:pPr>
            <a:fld id="{00000000-1234-1234-1234-123412341234}" type="slidenum">
              <a:rPr b="1" i="0" lang="en-GB" sz="1900" u="none" cap="none" strike="noStrike">
                <a:solidFill>
                  <a:schemeClr val="lt1"/>
                </a:solidFill>
                <a:latin typeface="Arial"/>
                <a:ea typeface="Arial"/>
                <a:cs typeface="Arial"/>
                <a:sym typeface="Arial"/>
              </a:rPr>
              <a:t>‹#›</a:t>
            </a:fld>
            <a:endParaRPr b="1" i="0" sz="1900" u="none" cap="none" strike="noStrike">
              <a:solidFill>
                <a:schemeClr val="lt1"/>
              </a:solidFill>
              <a:latin typeface="Arial"/>
              <a:ea typeface="Arial"/>
              <a:cs typeface="Arial"/>
              <a:sym typeface="Arial"/>
            </a:endParaRPr>
          </a:p>
        </p:txBody>
      </p:sp>
      <p:pic>
        <p:nvPicPr>
          <p:cNvPr descr="Graphical user interface&#10;&#10;Description automatically generated with low confidence" id="211" name="Google Shape;211;p7"/>
          <p:cNvPicPr preferRelativeResize="0"/>
          <p:nvPr/>
        </p:nvPicPr>
        <p:blipFill rotWithShape="1">
          <a:blip r:embed="rId3">
            <a:alphaModFix/>
          </a:blip>
          <a:srcRect b="0" l="0" r="0" t="0"/>
          <a:stretch/>
        </p:blipFill>
        <p:spPr>
          <a:xfrm>
            <a:off x="14063908" y="5321691"/>
            <a:ext cx="2687465" cy="26151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8"/>
          <p:cNvSpPr txBox="1"/>
          <p:nvPr>
            <p:ph idx="1" type="body"/>
          </p:nvPr>
        </p:nvSpPr>
        <p:spPr>
          <a:xfrm>
            <a:off x="2160000" y="555012"/>
            <a:ext cx="7770600" cy="162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4800"/>
              <a:buNone/>
            </a:pPr>
            <a:r>
              <a:rPr lang="en-GB" sz="3800"/>
              <a:t>What we hear</a:t>
            </a:r>
            <a:endParaRPr sz="3800"/>
          </a:p>
        </p:txBody>
      </p:sp>
      <p:sp>
        <p:nvSpPr>
          <p:cNvPr id="217" name="Google Shape;217;p8"/>
          <p:cNvSpPr/>
          <p:nvPr/>
        </p:nvSpPr>
        <p:spPr>
          <a:xfrm>
            <a:off x="12527280" y="-81643"/>
            <a:ext cx="5760600" cy="10003800"/>
          </a:xfrm>
          <a:prstGeom prst="rect">
            <a:avLst/>
          </a:prstGeom>
          <a:solidFill>
            <a:srgbClr val="75B5B8"/>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218" name="Google Shape;218;p8"/>
          <p:cNvSpPr/>
          <p:nvPr/>
        </p:nvSpPr>
        <p:spPr>
          <a:xfrm>
            <a:off x="12527280" y="1283230"/>
            <a:ext cx="5760600" cy="1169400"/>
          </a:xfrm>
          <a:prstGeom prst="rect">
            <a:avLst/>
          </a:prstGeom>
          <a:noFill/>
          <a:ln>
            <a:noFill/>
          </a:ln>
        </p:spPr>
        <p:txBody>
          <a:bodyPr anchorCtr="0" anchor="t"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7200"/>
              <a:buFont typeface="Arial"/>
              <a:buNone/>
            </a:pPr>
            <a:r>
              <a:rPr b="0" i="0" lang="en-GB" sz="7200" u="none" cap="none" strike="noStrike">
                <a:solidFill>
                  <a:schemeClr val="lt1"/>
                </a:solidFill>
                <a:latin typeface="Arial"/>
                <a:ea typeface="Arial"/>
                <a:cs typeface="Arial"/>
                <a:sym typeface="Arial"/>
              </a:rPr>
              <a:t>Voice of children and families</a:t>
            </a:r>
            <a:endParaRPr b="0" i="0" sz="7200" u="none" cap="none" strike="noStrike">
              <a:solidFill>
                <a:schemeClr val="lt1"/>
              </a:solidFill>
              <a:latin typeface="Arial"/>
              <a:ea typeface="Arial"/>
              <a:cs typeface="Arial"/>
              <a:sym typeface="Arial"/>
            </a:endParaRPr>
          </a:p>
        </p:txBody>
      </p:sp>
      <p:pic>
        <p:nvPicPr>
          <p:cNvPr descr="Graphical user interface&#10;&#10;Description automatically generated with low confidence" id="219" name="Google Shape;219;p8"/>
          <p:cNvPicPr preferRelativeResize="0"/>
          <p:nvPr/>
        </p:nvPicPr>
        <p:blipFill rotWithShape="1">
          <a:blip r:embed="rId3">
            <a:alphaModFix/>
          </a:blip>
          <a:srcRect b="0" l="0" r="0" t="0"/>
          <a:stretch/>
        </p:blipFill>
        <p:spPr>
          <a:xfrm>
            <a:off x="14063908" y="5321691"/>
            <a:ext cx="2687465" cy="2615184"/>
          </a:xfrm>
          <a:prstGeom prst="rect">
            <a:avLst/>
          </a:prstGeom>
          <a:noFill/>
          <a:ln>
            <a:noFill/>
          </a:ln>
        </p:spPr>
      </p:pic>
      <p:sp>
        <p:nvSpPr>
          <p:cNvPr id="220" name="Google Shape;220;p8"/>
          <p:cNvSpPr txBox="1"/>
          <p:nvPr>
            <p:ph idx="2" type="body"/>
          </p:nvPr>
        </p:nvSpPr>
        <p:spPr>
          <a:xfrm>
            <a:off x="369454" y="2448000"/>
            <a:ext cx="11914909" cy="2262546"/>
          </a:xfrm>
          <a:prstGeom prst="rect">
            <a:avLst/>
          </a:prstGeom>
          <a:noFill/>
          <a:ln>
            <a:noFill/>
          </a:ln>
        </p:spPr>
        <p:txBody>
          <a:bodyPr anchorCtr="0" anchor="t" bIns="0" lIns="0" spcFirstLastPara="1" rIns="0" wrap="square" tIns="0">
            <a:noAutofit/>
          </a:bodyPr>
          <a:lstStyle/>
          <a:p>
            <a:pPr indent="-228600" lvl="0" marL="457200" rtl="0" algn="l">
              <a:lnSpc>
                <a:spcPct val="120000"/>
              </a:lnSpc>
              <a:spcBef>
                <a:spcPts val="1500"/>
              </a:spcBef>
              <a:spcAft>
                <a:spcPts val="0"/>
              </a:spcAft>
              <a:buClr>
                <a:schemeClr val="dk1"/>
              </a:buClr>
              <a:buSzPts val="2400"/>
              <a:buNone/>
            </a:pPr>
            <a:r>
              <a:rPr lang="en-GB" sz="4000"/>
              <a:t>“ I rang my dentist to say that my son is non-speaking, and it really helps if he could send a photo of the waiting room and the surgery beforehand to us so we could support J to be more comfortable. They refused saying “ we don’t do that, but we are thinking of creating a social story in the future “. J wouldn’t go into the appointment, so we had to use the time to take the pictures ourselves and re book another time”</a:t>
            </a:r>
            <a:endParaRPr sz="4000"/>
          </a:p>
          <a:p>
            <a:pPr indent="0" lvl="0" marL="0" rtl="0" algn="l">
              <a:lnSpc>
                <a:spcPct val="120000"/>
              </a:lnSpc>
              <a:spcBef>
                <a:spcPts val="0"/>
              </a:spcBef>
              <a:spcAft>
                <a:spcPts val="0"/>
              </a:spcAft>
              <a:buSzPts val="3200"/>
              <a:buNone/>
            </a:pPr>
            <a:r>
              <a:t/>
            </a:r>
            <a:endParaRPr sz="2000"/>
          </a:p>
        </p:txBody>
      </p:sp>
      <p:sp>
        <p:nvSpPr>
          <p:cNvPr id="221" name="Google Shape;221;p8"/>
          <p:cNvSpPr txBox="1"/>
          <p:nvPr/>
        </p:nvSpPr>
        <p:spPr>
          <a:xfrm>
            <a:off x="17571525" y="9919199"/>
            <a:ext cx="548700" cy="367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900"/>
              <a:buFont typeface="Arial"/>
              <a:buNone/>
            </a:pPr>
            <a:fld id="{00000000-1234-1234-1234-123412341234}" type="slidenum">
              <a:rPr b="1" i="0" lang="en-GB" sz="1900" u="none" cap="none" strike="noStrike">
                <a:solidFill>
                  <a:schemeClr val="lt1"/>
                </a:solidFill>
                <a:latin typeface="Arial"/>
                <a:ea typeface="Arial"/>
                <a:cs typeface="Arial"/>
                <a:sym typeface="Arial"/>
              </a:rPr>
              <a:t>‹#›</a:t>
            </a:fld>
            <a:endParaRPr b="1" i="0" sz="19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9"/>
          <p:cNvSpPr/>
          <p:nvPr/>
        </p:nvSpPr>
        <p:spPr>
          <a:xfrm>
            <a:off x="-2618" y="2880000"/>
            <a:ext cx="18290618" cy="7128000"/>
          </a:xfrm>
          <a:prstGeom prst="rect">
            <a:avLst/>
          </a:prstGeom>
          <a:solidFill>
            <a:srgbClr val="B2D0CA"/>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227" name="Google Shape;227;p9"/>
          <p:cNvSpPr txBox="1"/>
          <p:nvPr/>
        </p:nvSpPr>
        <p:spPr>
          <a:xfrm>
            <a:off x="10920779" y="3975177"/>
            <a:ext cx="6433264" cy="16619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400"/>
              <a:buFont typeface="Arial"/>
              <a:buNone/>
            </a:pPr>
            <a:r>
              <a:rPr b="0" i="0" lang="en-GB" sz="5400" u="none" cap="none" strike="noStrike">
                <a:solidFill>
                  <a:srgbClr val="000000"/>
                </a:solidFill>
                <a:latin typeface="Arial"/>
                <a:ea typeface="Arial"/>
                <a:cs typeface="Arial"/>
                <a:sym typeface="Arial"/>
              </a:rPr>
              <a:t>Why is integrated care important?</a:t>
            </a:r>
            <a:endParaRPr b="0" i="0" sz="5400" u="none" cap="none" strike="noStrike">
              <a:solidFill>
                <a:srgbClr val="000000"/>
              </a:solidFill>
              <a:latin typeface="Arial"/>
              <a:ea typeface="Arial"/>
              <a:cs typeface="Arial"/>
              <a:sym typeface="Arial"/>
            </a:endParaRPr>
          </a:p>
        </p:txBody>
      </p:sp>
      <p:sp>
        <p:nvSpPr>
          <p:cNvPr id="228" name="Google Shape;228;p9"/>
          <p:cNvSpPr/>
          <p:nvPr/>
        </p:nvSpPr>
        <p:spPr>
          <a:xfrm>
            <a:off x="7541914" y="3805383"/>
            <a:ext cx="3050292" cy="2639537"/>
          </a:xfrm>
          <a:prstGeom prst="heptagon">
            <a:avLst>
              <a:gd fmla="val 102572" name="hf"/>
              <a:gd fmla="val 105210" name="vf"/>
            </a:avLst>
          </a:pr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2800" u="none" cap="none" strike="noStrike">
                <a:solidFill>
                  <a:schemeClr val="lt1"/>
                </a:solidFill>
                <a:latin typeface="Arial"/>
                <a:ea typeface="Arial"/>
                <a:cs typeface="Arial"/>
                <a:sym typeface="Arial"/>
              </a:rPr>
              <a:t>Hope vs hopelessness</a:t>
            </a:r>
            <a:endParaRPr b="0" i="0" sz="2800" u="none" cap="none" strike="noStrike">
              <a:solidFill>
                <a:schemeClr val="lt1"/>
              </a:solidFill>
              <a:latin typeface="Arial"/>
              <a:ea typeface="Arial"/>
              <a:cs typeface="Arial"/>
              <a:sym typeface="Arial"/>
            </a:endParaRPr>
          </a:p>
        </p:txBody>
      </p:sp>
      <p:sp>
        <p:nvSpPr>
          <p:cNvPr id="229" name="Google Shape;229;p9"/>
          <p:cNvSpPr/>
          <p:nvPr/>
        </p:nvSpPr>
        <p:spPr>
          <a:xfrm>
            <a:off x="2267456" y="3965698"/>
            <a:ext cx="2847427" cy="2775940"/>
          </a:xfrm>
          <a:prstGeom prst="heptagon">
            <a:avLst>
              <a:gd fmla="val 102572" name="hf"/>
              <a:gd fmla="val 105210" name="vf"/>
            </a:avLst>
          </a:pr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2800" u="none" cap="none" strike="noStrike">
                <a:solidFill>
                  <a:schemeClr val="lt1"/>
                </a:solidFill>
                <a:latin typeface="Arial"/>
                <a:ea typeface="Arial"/>
                <a:cs typeface="Arial"/>
                <a:sym typeface="Arial"/>
              </a:rPr>
              <a:t>Abundance vs scarcity</a:t>
            </a:r>
            <a:endParaRPr b="0" i="0" sz="2800" u="none" cap="none" strike="noStrike">
              <a:solidFill>
                <a:schemeClr val="lt1"/>
              </a:solidFill>
              <a:latin typeface="Arial"/>
              <a:ea typeface="Arial"/>
              <a:cs typeface="Arial"/>
              <a:sym typeface="Arial"/>
            </a:endParaRPr>
          </a:p>
        </p:txBody>
      </p:sp>
      <p:sp>
        <p:nvSpPr>
          <p:cNvPr id="230" name="Google Shape;230;p9"/>
          <p:cNvSpPr/>
          <p:nvPr/>
        </p:nvSpPr>
        <p:spPr>
          <a:xfrm flipH="1">
            <a:off x="5319750" y="6145562"/>
            <a:ext cx="3118327" cy="2977903"/>
          </a:xfrm>
          <a:prstGeom prst="heptagon">
            <a:avLst>
              <a:gd fmla="val 102572" name="hf"/>
              <a:gd fmla="val 105210" name="vf"/>
            </a:avLst>
          </a:pr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2800" u="none" cap="none" strike="noStrike">
                <a:solidFill>
                  <a:schemeClr val="lt1"/>
                </a:solidFill>
                <a:latin typeface="Arial"/>
                <a:ea typeface="Arial"/>
                <a:cs typeface="Arial"/>
                <a:sym typeface="Arial"/>
              </a:rPr>
              <a:t>Empowerment vs helplessness</a:t>
            </a:r>
            <a:endParaRPr b="0" i="0" sz="2000" u="none" cap="none" strike="noStrike">
              <a:solidFill>
                <a:schemeClr val="lt1"/>
              </a:solidFill>
              <a:latin typeface="Arial"/>
              <a:ea typeface="Arial"/>
              <a:cs typeface="Arial"/>
              <a:sym typeface="Arial"/>
            </a:endParaRPr>
          </a:p>
        </p:txBody>
      </p:sp>
      <p:sp>
        <p:nvSpPr>
          <p:cNvPr id="231" name="Google Shape;231;p9"/>
          <p:cNvSpPr/>
          <p:nvPr/>
        </p:nvSpPr>
        <p:spPr>
          <a:xfrm flipH="1">
            <a:off x="600843" y="7044471"/>
            <a:ext cx="2696505" cy="2528463"/>
          </a:xfrm>
          <a:prstGeom prst="heptagon">
            <a:avLst>
              <a:gd fmla="val 102572" name="hf"/>
              <a:gd fmla="val 105210" name="vf"/>
            </a:avLst>
          </a:pr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2800" u="none" cap="none" strike="noStrike">
                <a:solidFill>
                  <a:schemeClr val="lt1"/>
                </a:solidFill>
                <a:latin typeface="Arial"/>
                <a:ea typeface="Arial"/>
                <a:cs typeface="Arial"/>
                <a:sym typeface="Arial"/>
              </a:rPr>
              <a:t>Active vs passive</a:t>
            </a:r>
            <a:endParaRPr b="0" i="0" sz="2400" u="none" cap="none" strike="noStrike">
              <a:solidFill>
                <a:schemeClr val="lt1"/>
              </a:solidFill>
              <a:latin typeface="Arial"/>
              <a:ea typeface="Arial"/>
              <a:cs typeface="Arial"/>
              <a:sym typeface="Arial"/>
            </a:endParaRPr>
          </a:p>
        </p:txBody>
      </p:sp>
      <p:sp>
        <p:nvSpPr>
          <p:cNvPr id="232" name="Google Shape;232;p9"/>
          <p:cNvSpPr/>
          <p:nvPr/>
        </p:nvSpPr>
        <p:spPr>
          <a:xfrm>
            <a:off x="9605818" y="6736763"/>
            <a:ext cx="2642077" cy="2645670"/>
          </a:xfrm>
          <a:prstGeom prst="heptagon">
            <a:avLst>
              <a:gd fmla="val 102572" name="hf"/>
              <a:gd fmla="val 105210" name="vf"/>
            </a:avLst>
          </a:pr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2800" u="none" cap="none" strike="noStrike">
                <a:solidFill>
                  <a:schemeClr val="lt1"/>
                </a:solidFill>
                <a:latin typeface="Arial"/>
                <a:ea typeface="Arial"/>
                <a:cs typeface="Arial"/>
                <a:sym typeface="Arial"/>
              </a:rPr>
              <a:t>Innovation vs stagnation</a:t>
            </a:r>
            <a:endParaRPr b="0" i="0" sz="2800" u="none" cap="none" strike="noStrike">
              <a:solidFill>
                <a:schemeClr val="lt1"/>
              </a:solidFill>
              <a:latin typeface="Arial"/>
              <a:ea typeface="Arial"/>
              <a:cs typeface="Arial"/>
              <a:sym typeface="Arial"/>
            </a:endParaRPr>
          </a:p>
        </p:txBody>
      </p:sp>
      <p:sp>
        <p:nvSpPr>
          <p:cNvPr id="233" name="Google Shape;233;p9"/>
          <p:cNvSpPr txBox="1"/>
          <p:nvPr>
            <p:ph idx="1" type="body"/>
          </p:nvPr>
        </p:nvSpPr>
        <p:spPr>
          <a:xfrm>
            <a:off x="2160000" y="555012"/>
            <a:ext cx="7770600" cy="162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4800"/>
              <a:buNone/>
            </a:pPr>
            <a:r>
              <a:rPr lang="en-GB" sz="3800"/>
              <a:t>Importance of Integrated Care</a:t>
            </a:r>
            <a:endParaRPr sz="3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0"/>
          <p:cNvSpPr txBox="1"/>
          <p:nvPr>
            <p:ph idx="1" type="body"/>
          </p:nvPr>
        </p:nvSpPr>
        <p:spPr>
          <a:xfrm>
            <a:off x="2160000" y="538272"/>
            <a:ext cx="14761018" cy="1696928"/>
          </a:xfrm>
          <a:prstGeom prst="rect">
            <a:avLst/>
          </a:prstGeom>
          <a:noFill/>
          <a:ln>
            <a:noFill/>
          </a:ln>
        </p:spPr>
        <p:txBody>
          <a:bodyPr anchorCtr="0" anchor="t" bIns="0" lIns="0" spcFirstLastPara="1" rIns="0" wrap="square" tIns="0">
            <a:noAutofit/>
          </a:bodyPr>
          <a:lstStyle/>
          <a:p>
            <a:pPr indent="-228600" lvl="0" marL="457200" rtl="0" algn="l">
              <a:lnSpc>
                <a:spcPct val="90000"/>
              </a:lnSpc>
              <a:spcBef>
                <a:spcPts val="1500"/>
              </a:spcBef>
              <a:spcAft>
                <a:spcPts val="0"/>
              </a:spcAft>
              <a:buClr>
                <a:srgbClr val="75B5B8"/>
              </a:buClr>
              <a:buSzPts val="4800"/>
              <a:buNone/>
            </a:pPr>
            <a:r>
              <a:rPr lang="en-GB" sz="3800"/>
              <a:t>Two roads diverged... </a:t>
            </a:r>
            <a:endParaRPr sz="3800"/>
          </a:p>
          <a:p>
            <a:pPr indent="-228600" lvl="0" marL="457200" rtl="0" algn="l">
              <a:lnSpc>
                <a:spcPct val="90000"/>
              </a:lnSpc>
              <a:spcBef>
                <a:spcPts val="1500"/>
              </a:spcBef>
              <a:spcAft>
                <a:spcPts val="0"/>
              </a:spcAft>
              <a:buClr>
                <a:srgbClr val="75B5B8"/>
              </a:buClr>
              <a:buSzPts val="4800"/>
              <a:buNone/>
            </a:pPr>
            <a:r>
              <a:rPr lang="en-GB" sz="2500"/>
              <a:t>Which one will we choose?</a:t>
            </a:r>
            <a:endParaRPr sz="2500"/>
          </a:p>
        </p:txBody>
      </p:sp>
      <p:sp>
        <p:nvSpPr>
          <p:cNvPr id="239" name="Google Shape;239;p10"/>
          <p:cNvSpPr txBox="1"/>
          <p:nvPr>
            <p:ph idx="2" type="body"/>
          </p:nvPr>
        </p:nvSpPr>
        <p:spPr>
          <a:xfrm>
            <a:off x="2160000" y="2448000"/>
            <a:ext cx="6480000" cy="4095000"/>
          </a:xfrm>
          <a:prstGeom prst="rect">
            <a:avLst/>
          </a:prstGeom>
          <a:noFill/>
          <a:ln>
            <a:noFill/>
          </a:ln>
        </p:spPr>
        <p:txBody>
          <a:bodyPr anchorCtr="0" anchor="t" bIns="0" lIns="0" spcFirstLastPara="1" rIns="0" wrap="square" tIns="0">
            <a:noAutofit/>
          </a:bodyPr>
          <a:lstStyle/>
          <a:p>
            <a:pPr indent="-228600" lvl="0" marL="457200" rtl="0" algn="l">
              <a:lnSpc>
                <a:spcPct val="120000"/>
              </a:lnSpc>
              <a:spcBef>
                <a:spcPts val="1500"/>
              </a:spcBef>
              <a:spcAft>
                <a:spcPts val="0"/>
              </a:spcAft>
              <a:buClr>
                <a:schemeClr val="dk1"/>
              </a:buClr>
              <a:buSzPts val="2400"/>
              <a:buNone/>
            </a:pPr>
            <a:r>
              <a:t/>
            </a:r>
            <a:endParaRPr/>
          </a:p>
          <a:p>
            <a:pPr indent="-228600" lvl="0" marL="457200" rtl="0" algn="l">
              <a:lnSpc>
                <a:spcPct val="120000"/>
              </a:lnSpc>
              <a:spcBef>
                <a:spcPts val="1500"/>
              </a:spcBef>
              <a:spcAft>
                <a:spcPts val="0"/>
              </a:spcAft>
              <a:buClr>
                <a:schemeClr val="dk1"/>
              </a:buClr>
              <a:buSzPts val="2400"/>
              <a:buNone/>
            </a:pPr>
            <a:r>
              <a:rPr lang="en-GB" sz="3200"/>
              <a:t>  The system says....</a:t>
            </a:r>
            <a:endParaRPr sz="3200"/>
          </a:p>
        </p:txBody>
      </p:sp>
      <p:sp>
        <p:nvSpPr>
          <p:cNvPr id="240" name="Google Shape;240;p10"/>
          <p:cNvSpPr txBox="1"/>
          <p:nvPr>
            <p:ph idx="2" type="body"/>
          </p:nvPr>
        </p:nvSpPr>
        <p:spPr>
          <a:xfrm>
            <a:off x="11216625" y="3096000"/>
            <a:ext cx="6480000" cy="4095000"/>
          </a:xfrm>
          <a:prstGeom prst="rect">
            <a:avLst/>
          </a:prstGeom>
          <a:noFill/>
          <a:ln>
            <a:noFill/>
          </a:ln>
        </p:spPr>
        <p:txBody>
          <a:bodyPr anchorCtr="0" anchor="t" bIns="0" lIns="0" spcFirstLastPara="1" rIns="0" wrap="square" tIns="0">
            <a:noAutofit/>
          </a:bodyPr>
          <a:lstStyle/>
          <a:p>
            <a:pPr indent="-228600" lvl="0" marL="457200" rtl="0" algn="l">
              <a:lnSpc>
                <a:spcPct val="120000"/>
              </a:lnSpc>
              <a:spcBef>
                <a:spcPts val="1500"/>
              </a:spcBef>
              <a:spcAft>
                <a:spcPts val="0"/>
              </a:spcAft>
              <a:buClr>
                <a:schemeClr val="dk1"/>
              </a:buClr>
              <a:buSzPts val="2400"/>
              <a:buNone/>
            </a:pPr>
            <a:r>
              <a:rPr lang="en-GB" sz="3200"/>
              <a:t> The person says....</a:t>
            </a:r>
            <a:endParaRPr sz="3200"/>
          </a:p>
        </p:txBody>
      </p:sp>
      <p:pic>
        <p:nvPicPr>
          <p:cNvPr descr="A close-up of a toy figure&#10;&#10;Description automatically generated" id="241" name="Google Shape;241;p10"/>
          <p:cNvPicPr preferRelativeResize="0"/>
          <p:nvPr/>
        </p:nvPicPr>
        <p:blipFill rotWithShape="1">
          <a:blip r:embed="rId3">
            <a:alphaModFix/>
          </a:blip>
          <a:srcRect b="23856" l="11595" r="10316" t="33477"/>
          <a:stretch/>
        </p:blipFill>
        <p:spPr>
          <a:xfrm>
            <a:off x="4033972" y="3758674"/>
            <a:ext cx="10216800" cy="559320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3A9E8D51AC34D88BEBDC6697AB1BA" ma:contentTypeVersion="15" ma:contentTypeDescription="Create a new document." ma:contentTypeScope="" ma:versionID="daee46c5d739559f00b2e9ec427b1150">
  <xsd:schema xmlns:xsd="http://www.w3.org/2001/XMLSchema" xmlns:xs="http://www.w3.org/2001/XMLSchema" xmlns:p="http://schemas.microsoft.com/office/2006/metadata/properties" xmlns:ns2="563d7928-de39-40eb-aaef-3504eb7eef23" xmlns:ns3="a6522d93-ccde-437d-a793-b289ee708a2f" targetNamespace="http://schemas.microsoft.com/office/2006/metadata/properties" ma:root="true" ma:fieldsID="1889ccf00e1b2cfcc8339fd1afb14c8d" ns2:_="" ns3:_="">
    <xsd:import namespace="563d7928-de39-40eb-aaef-3504eb7eef23"/>
    <xsd:import namespace="a6522d93-ccde-437d-a793-b289ee708a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3d7928-de39-40eb-aaef-3504eb7eef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2090d37-0cf0-4191-99ae-e11c03e71b3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522d93-ccde-437d-a793-b289ee708a2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58787e5-1a83-4099-8018-dcd51ec2f4c3}" ma:internalName="TaxCatchAll" ma:showField="CatchAllData" ma:web="a6522d93-ccde-437d-a793-b289ee708a2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6ABA7A-4330-47BD-A7B3-AC670994C56C}"/>
</file>

<file path=customXml/itemProps2.xml><?xml version="1.0" encoding="utf-8"?>
<ds:datastoreItem xmlns:ds="http://schemas.openxmlformats.org/officeDocument/2006/customXml" ds:itemID="{E969DC05-19DB-401A-B313-79731ADBD031}"/>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Gerard Tully (Social Care)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0x01010084D507399C87404ABB26FF7AA7A7BAFF</vt:lpwstr>
  </property>
  <property fmtid="{D5CDD505-2E9C-101B-9397-08002B2CF9AE}" pid="3" name="MediaServiceImageTags">
    <vt:lpwstr/>
  </property>
</Properties>
</file>